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DCBC0B-6764-4A81-B30B-3E1AEF228DC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ADC66AF8-6623-4915-9CF4-2B3BFE1417D1}">
      <dgm:prSet phldrT="[Text]" custT="1"/>
      <dgm:spPr/>
      <dgm:t>
        <a:bodyPr/>
        <a:lstStyle/>
        <a:p>
          <a:r>
            <a:rPr lang="ro-RO" sz="1400" b="1" dirty="0"/>
            <a:t>Școala Profesională Mogoșești</a:t>
          </a:r>
        </a:p>
      </dgm:t>
    </dgm:pt>
    <dgm:pt modelId="{BE85A5CA-7B62-4A63-9191-3227B86AA4B3}" type="parTrans" cxnId="{2B31026B-FB41-4F3D-8BEE-333D1284C60A}">
      <dgm:prSet/>
      <dgm:spPr/>
      <dgm:t>
        <a:bodyPr/>
        <a:lstStyle/>
        <a:p>
          <a:endParaRPr lang="ro-RO"/>
        </a:p>
      </dgm:t>
    </dgm:pt>
    <dgm:pt modelId="{F02D9660-4062-462C-BFE9-D40CC4D13C68}" type="sibTrans" cxnId="{2B31026B-FB41-4F3D-8BEE-333D1284C60A}">
      <dgm:prSet custT="1"/>
      <dgm:spPr/>
      <dgm:t>
        <a:bodyPr/>
        <a:lstStyle/>
        <a:p>
          <a:r>
            <a:rPr lang="ro-RO" sz="1400" b="1" dirty="0"/>
            <a:t>Școala Gimnazială Brăești</a:t>
          </a:r>
        </a:p>
      </dgm:t>
    </dgm:pt>
    <dgm:pt modelId="{7DCE5E45-C368-4A2B-81CC-53F48E143DE4}">
      <dgm:prSet phldrT="[Text]" custT="1"/>
      <dgm:spPr/>
      <dgm:t>
        <a:bodyPr/>
        <a:lstStyle/>
        <a:p>
          <a:r>
            <a:rPr lang="ro-RO" sz="1400" b="1" dirty="0"/>
            <a:t>Inspectoratul Școlar Județean Iași</a:t>
          </a:r>
        </a:p>
      </dgm:t>
    </dgm:pt>
    <dgm:pt modelId="{7D2DE491-CE23-4E7C-BE63-605684A2F064}" type="parTrans" cxnId="{1CEC85D3-2409-446D-B5B5-D5DDBF4BAC98}">
      <dgm:prSet/>
      <dgm:spPr/>
      <dgm:t>
        <a:bodyPr/>
        <a:lstStyle/>
        <a:p>
          <a:endParaRPr lang="ro-RO"/>
        </a:p>
      </dgm:t>
    </dgm:pt>
    <dgm:pt modelId="{F473FAB5-90BA-48A1-B164-B8D2C332B6B2}" type="sibTrans" cxnId="{1CEC85D3-2409-446D-B5B5-D5DDBF4BAC98}">
      <dgm:prSet custT="1"/>
      <dgm:spPr/>
      <dgm:t>
        <a:bodyPr/>
        <a:lstStyle/>
        <a:p>
          <a:r>
            <a:rPr lang="ro-RO" sz="1400" b="1" dirty="0"/>
            <a:t>Școala Gimnazială „Colonel Constantin </a:t>
          </a:r>
          <a:r>
            <a:rPr lang="ro-RO" sz="1400" b="1" dirty="0" err="1"/>
            <a:t>Langa</a:t>
          </a:r>
          <a:r>
            <a:rPr lang="ro-RO" sz="1400" b="1" dirty="0"/>
            <a:t>” Miroslava</a:t>
          </a:r>
        </a:p>
      </dgm:t>
    </dgm:pt>
    <dgm:pt modelId="{E02E86CE-BE7E-43C0-9BB6-548CE0AA20EC}">
      <dgm:prSet phldrT="[Text]" custT="1"/>
      <dgm:spPr/>
      <dgm:t>
        <a:bodyPr/>
        <a:lstStyle/>
        <a:p>
          <a:r>
            <a:rPr lang="ro-RO" sz="1400" b="1" dirty="0"/>
            <a:t>Școala Gimnazială Costuleni</a:t>
          </a:r>
        </a:p>
      </dgm:t>
    </dgm:pt>
    <dgm:pt modelId="{20C759C6-7B36-4F1C-B5FF-A201463644AE}" type="parTrans" cxnId="{A234A7C9-ABDF-4E89-8A88-7A71B917A47F}">
      <dgm:prSet/>
      <dgm:spPr/>
      <dgm:t>
        <a:bodyPr/>
        <a:lstStyle/>
        <a:p>
          <a:endParaRPr lang="ro-RO"/>
        </a:p>
      </dgm:t>
    </dgm:pt>
    <dgm:pt modelId="{73D00AF5-0D3D-4CC6-AB39-9C8EDBE09B99}" type="sibTrans" cxnId="{A234A7C9-ABDF-4E89-8A88-7A71B917A47F}">
      <dgm:prSet custT="1"/>
      <dgm:spPr/>
      <dgm:t>
        <a:bodyPr/>
        <a:lstStyle/>
        <a:p>
          <a:r>
            <a:rPr lang="ro-RO" sz="1400" b="1" dirty="0"/>
            <a:t>Școala Gimnazială Strunga</a:t>
          </a:r>
        </a:p>
      </dgm:t>
    </dgm:pt>
    <dgm:pt modelId="{2781F0D7-D66B-4C71-93F8-7A342603AE13}">
      <dgm:prSet custT="1"/>
      <dgm:spPr/>
      <dgm:t>
        <a:bodyPr/>
        <a:lstStyle/>
        <a:p>
          <a:r>
            <a:rPr lang="ro-RO" sz="1400" b="1" dirty="0"/>
            <a:t>Școala Gimnazială Ciortești</a:t>
          </a:r>
        </a:p>
      </dgm:t>
    </dgm:pt>
    <dgm:pt modelId="{A0475B6E-4EAA-4975-A012-F18ABB0B7A45}" type="parTrans" cxnId="{74564B30-64A1-4057-8EDE-7BD00340BA38}">
      <dgm:prSet/>
      <dgm:spPr/>
      <dgm:t>
        <a:bodyPr/>
        <a:lstStyle/>
        <a:p>
          <a:endParaRPr lang="ro-RO"/>
        </a:p>
      </dgm:t>
    </dgm:pt>
    <dgm:pt modelId="{4768B7E1-E9BE-4EAD-895E-9AEA962C6867}" type="sibTrans" cxnId="{74564B30-64A1-4057-8EDE-7BD00340BA38}">
      <dgm:prSet custT="1"/>
      <dgm:spPr/>
      <dgm:t>
        <a:bodyPr/>
        <a:lstStyle/>
        <a:p>
          <a:r>
            <a:rPr lang="ro-RO" sz="1400" b="1" dirty="0"/>
            <a:t>Școala Gimnazială Nr. 1 Costești</a:t>
          </a:r>
        </a:p>
      </dgm:t>
    </dgm:pt>
    <dgm:pt modelId="{1404C400-8079-41DC-A850-3FC359561E6E}" type="pres">
      <dgm:prSet presAssocID="{C9DCBC0B-6764-4A81-B30B-3E1AEF228DC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119FC23-DD74-495D-83C9-6F4F0E51D85F}" type="pres">
      <dgm:prSet presAssocID="{ADC66AF8-6623-4915-9CF4-2B3BFE1417D1}" presName="composite" presStyleCnt="0"/>
      <dgm:spPr/>
    </dgm:pt>
    <dgm:pt modelId="{F6AE5AA2-A3A6-4461-8FC4-DF9808FE2D7E}" type="pres">
      <dgm:prSet presAssocID="{ADC66AF8-6623-4915-9CF4-2B3BFE1417D1}" presName="Parent1" presStyleLbl="node1" presStyleIdx="0" presStyleCnt="8" custScaleX="147382" custLinFactNeighborX="36689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CB82D-1AE3-4BDC-9BD9-86306451FA7C}" type="pres">
      <dgm:prSet presAssocID="{ADC66AF8-6623-4915-9CF4-2B3BFE1417D1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2ABD5920-FDE4-4149-9D6B-8E51850871D1}" type="pres">
      <dgm:prSet presAssocID="{ADC66AF8-6623-4915-9CF4-2B3BFE1417D1}" presName="BalanceSpacing" presStyleCnt="0"/>
      <dgm:spPr/>
    </dgm:pt>
    <dgm:pt modelId="{CD8C32CE-92AA-4372-AAD0-2843B36509BE}" type="pres">
      <dgm:prSet presAssocID="{ADC66AF8-6623-4915-9CF4-2B3BFE1417D1}" presName="BalanceSpacing1" presStyleCnt="0"/>
      <dgm:spPr/>
    </dgm:pt>
    <dgm:pt modelId="{6E4302E8-750E-4DB9-952D-A25A143CC5F3}" type="pres">
      <dgm:prSet presAssocID="{F02D9660-4062-462C-BFE9-D40CC4D13C68}" presName="Accent1Text" presStyleLbl="node1" presStyleIdx="1" presStyleCnt="8" custScaleX="120207" custLinFactNeighborX="-40433" custLinFactNeighborY="-1303"/>
      <dgm:spPr/>
      <dgm:t>
        <a:bodyPr/>
        <a:lstStyle/>
        <a:p>
          <a:endParaRPr lang="en-US"/>
        </a:p>
      </dgm:t>
    </dgm:pt>
    <dgm:pt modelId="{0258A815-49F9-4F0F-B2B8-D344B228B200}" type="pres">
      <dgm:prSet presAssocID="{F02D9660-4062-462C-BFE9-D40CC4D13C68}" presName="spaceBetweenRectangles" presStyleCnt="0"/>
      <dgm:spPr/>
    </dgm:pt>
    <dgm:pt modelId="{E2E45F73-E9F2-4243-8926-844E51C0CE8A}" type="pres">
      <dgm:prSet presAssocID="{7DCE5E45-C368-4A2B-81CC-53F48E143DE4}" presName="composite" presStyleCnt="0"/>
      <dgm:spPr/>
    </dgm:pt>
    <dgm:pt modelId="{B2301F51-3AB1-4359-80FE-4FEBD3FDC554}" type="pres">
      <dgm:prSet presAssocID="{7DCE5E45-C368-4A2B-81CC-53F48E143DE4}" presName="Parent1" presStyleLbl="node1" presStyleIdx="2" presStyleCnt="8" custScaleX="161805" custScaleY="126170" custLinFactNeighborX="14148" custLinFactNeighborY="333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7E61B-5EBE-46E4-B804-FF9EA7A06921}" type="pres">
      <dgm:prSet presAssocID="{7DCE5E45-C368-4A2B-81CC-53F48E143DE4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175E80BB-7830-4D55-ADDA-5AF05B8CBAA9}" type="pres">
      <dgm:prSet presAssocID="{7DCE5E45-C368-4A2B-81CC-53F48E143DE4}" presName="BalanceSpacing" presStyleCnt="0"/>
      <dgm:spPr/>
    </dgm:pt>
    <dgm:pt modelId="{EF7B4B49-9EE5-4358-990D-1FC8CAE6AA45}" type="pres">
      <dgm:prSet presAssocID="{7DCE5E45-C368-4A2B-81CC-53F48E143DE4}" presName="BalanceSpacing1" presStyleCnt="0"/>
      <dgm:spPr/>
    </dgm:pt>
    <dgm:pt modelId="{CB8D5369-BC50-40B9-8B71-0248F0750058}" type="pres">
      <dgm:prSet presAssocID="{F473FAB5-90BA-48A1-B164-B8D2C332B6B2}" presName="Accent1Text" presStyleLbl="node1" presStyleIdx="3" presStyleCnt="8" custScaleX="120884" custScaleY="121138" custLinFactNeighborX="89851" custLinFactNeighborY="8468"/>
      <dgm:spPr/>
      <dgm:t>
        <a:bodyPr/>
        <a:lstStyle/>
        <a:p>
          <a:endParaRPr lang="en-US"/>
        </a:p>
      </dgm:t>
    </dgm:pt>
    <dgm:pt modelId="{97EC239D-D89C-4951-A727-D7D1B766D526}" type="pres">
      <dgm:prSet presAssocID="{F473FAB5-90BA-48A1-B164-B8D2C332B6B2}" presName="spaceBetweenRectangles" presStyleCnt="0"/>
      <dgm:spPr/>
    </dgm:pt>
    <dgm:pt modelId="{5F16C296-5B88-4C12-8B73-82A8D53765C9}" type="pres">
      <dgm:prSet presAssocID="{E02E86CE-BE7E-43C0-9BB6-548CE0AA20EC}" presName="composite" presStyleCnt="0"/>
      <dgm:spPr/>
    </dgm:pt>
    <dgm:pt modelId="{A34B07DC-447E-48E5-870E-AD5B8658371E}" type="pres">
      <dgm:prSet presAssocID="{E02E86CE-BE7E-43C0-9BB6-548CE0AA20EC}" presName="Parent1" presStyleLbl="node1" presStyleIdx="4" presStyleCnt="8" custScaleX="138644" custScaleY="99659" custLinFactX="4478" custLinFactNeighborX="100000" custLinFactNeighborY="443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D0A25-8202-4D1A-A6E8-EDF2CA8A98B3}" type="pres">
      <dgm:prSet presAssocID="{E02E86CE-BE7E-43C0-9BB6-548CE0AA20EC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949D3C9-B946-47CD-A36E-8AB3741E4B38}" type="pres">
      <dgm:prSet presAssocID="{E02E86CE-BE7E-43C0-9BB6-548CE0AA20EC}" presName="BalanceSpacing" presStyleCnt="0"/>
      <dgm:spPr/>
    </dgm:pt>
    <dgm:pt modelId="{38F89DCD-BAD0-4FC4-9A4D-62C2360D9326}" type="pres">
      <dgm:prSet presAssocID="{E02E86CE-BE7E-43C0-9BB6-548CE0AA20EC}" presName="BalanceSpacing1" presStyleCnt="0"/>
      <dgm:spPr/>
    </dgm:pt>
    <dgm:pt modelId="{52517BD3-9E32-4B54-A2FC-D2640D5E42CE}" type="pres">
      <dgm:prSet presAssocID="{73D00AF5-0D3D-4CC6-AB39-9C8EDBE09B99}" presName="Accent1Text" presStyleLbl="node1" presStyleIdx="5" presStyleCnt="8" custScaleX="125855" custLinFactNeighborX="-81615" custLinFactNeighborY="25800"/>
      <dgm:spPr/>
      <dgm:t>
        <a:bodyPr/>
        <a:lstStyle/>
        <a:p>
          <a:endParaRPr lang="en-US"/>
        </a:p>
      </dgm:t>
    </dgm:pt>
    <dgm:pt modelId="{CC2CBBBB-2B32-4248-A889-A63CFA1F2858}" type="pres">
      <dgm:prSet presAssocID="{73D00AF5-0D3D-4CC6-AB39-9C8EDBE09B99}" presName="spaceBetweenRectangles" presStyleCnt="0"/>
      <dgm:spPr/>
    </dgm:pt>
    <dgm:pt modelId="{50815438-DD6C-4F51-8F74-38A80761E40E}" type="pres">
      <dgm:prSet presAssocID="{2781F0D7-D66B-4C71-93F8-7A342603AE13}" presName="composite" presStyleCnt="0"/>
      <dgm:spPr/>
    </dgm:pt>
    <dgm:pt modelId="{7E974F0A-065F-4EAB-879E-D104F25A4E7B}" type="pres">
      <dgm:prSet presAssocID="{2781F0D7-D66B-4C71-93F8-7A342603AE13}" presName="Parent1" presStyleLbl="node1" presStyleIdx="6" presStyleCnt="8" custScaleX="135067" custLinFactX="-73711" custLinFactY="-66111" custLinFactNeighborX="-1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0EAC7-401B-4B38-917E-27EF8D14268A}" type="pres">
      <dgm:prSet presAssocID="{2781F0D7-D66B-4C71-93F8-7A342603AE13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EF703C9E-D653-408D-A581-7AA0E130A961}" type="pres">
      <dgm:prSet presAssocID="{2781F0D7-D66B-4C71-93F8-7A342603AE13}" presName="BalanceSpacing" presStyleCnt="0"/>
      <dgm:spPr/>
    </dgm:pt>
    <dgm:pt modelId="{4EB8142A-8E0B-4379-8DBF-E2C53E1C29FB}" type="pres">
      <dgm:prSet presAssocID="{2781F0D7-D66B-4C71-93F8-7A342603AE13}" presName="BalanceSpacing1" presStyleCnt="0"/>
      <dgm:spPr/>
    </dgm:pt>
    <dgm:pt modelId="{358F46CA-8819-4DE8-832B-8443A17F4678}" type="pres">
      <dgm:prSet presAssocID="{4768B7E1-E9BE-4EAD-895E-9AEA962C6867}" presName="Accent1Text" presStyleLbl="node1" presStyleIdx="7" presStyleCnt="8" custScaleX="128610" custScaleY="107747" custLinFactNeighborX="-99409" custLinFactNeighborY="-4156"/>
      <dgm:spPr/>
      <dgm:t>
        <a:bodyPr/>
        <a:lstStyle/>
        <a:p>
          <a:endParaRPr lang="en-US"/>
        </a:p>
      </dgm:t>
    </dgm:pt>
  </dgm:ptLst>
  <dgm:cxnLst>
    <dgm:cxn modelId="{A62206D7-D19D-41EF-8E66-9613CFF5C8D9}" type="presOf" srcId="{4768B7E1-E9BE-4EAD-895E-9AEA962C6867}" destId="{358F46CA-8819-4DE8-832B-8443A17F4678}" srcOrd="0" destOrd="0" presId="urn:microsoft.com/office/officeart/2008/layout/AlternatingHexagons"/>
    <dgm:cxn modelId="{1AB9C0EF-3212-4364-8150-8091BFDD8B9C}" type="presOf" srcId="{F02D9660-4062-462C-BFE9-D40CC4D13C68}" destId="{6E4302E8-750E-4DB9-952D-A25A143CC5F3}" srcOrd="0" destOrd="0" presId="urn:microsoft.com/office/officeart/2008/layout/AlternatingHexagons"/>
    <dgm:cxn modelId="{64F9EEC2-3DF1-49E5-A2F6-13BE87DB3145}" type="presOf" srcId="{73D00AF5-0D3D-4CC6-AB39-9C8EDBE09B99}" destId="{52517BD3-9E32-4B54-A2FC-D2640D5E42CE}" srcOrd="0" destOrd="0" presId="urn:microsoft.com/office/officeart/2008/layout/AlternatingHexagons"/>
    <dgm:cxn modelId="{74564B30-64A1-4057-8EDE-7BD00340BA38}" srcId="{C9DCBC0B-6764-4A81-B30B-3E1AEF228DC0}" destId="{2781F0D7-D66B-4C71-93F8-7A342603AE13}" srcOrd="3" destOrd="0" parTransId="{A0475B6E-4EAA-4975-A012-F18ABB0B7A45}" sibTransId="{4768B7E1-E9BE-4EAD-895E-9AEA962C6867}"/>
    <dgm:cxn modelId="{6298D911-1C5E-4424-B5AD-ED9CDE3C097F}" type="presOf" srcId="{7DCE5E45-C368-4A2B-81CC-53F48E143DE4}" destId="{B2301F51-3AB1-4359-80FE-4FEBD3FDC554}" srcOrd="0" destOrd="0" presId="urn:microsoft.com/office/officeart/2008/layout/AlternatingHexagons"/>
    <dgm:cxn modelId="{AEC55032-44FB-4E36-9BCF-B49F66255D37}" type="presOf" srcId="{E02E86CE-BE7E-43C0-9BB6-548CE0AA20EC}" destId="{A34B07DC-447E-48E5-870E-AD5B8658371E}" srcOrd="0" destOrd="0" presId="urn:microsoft.com/office/officeart/2008/layout/AlternatingHexagons"/>
    <dgm:cxn modelId="{0E6C514B-2DD3-421F-8E29-617E1D2221A5}" type="presOf" srcId="{ADC66AF8-6623-4915-9CF4-2B3BFE1417D1}" destId="{F6AE5AA2-A3A6-4461-8FC4-DF9808FE2D7E}" srcOrd="0" destOrd="0" presId="urn:microsoft.com/office/officeart/2008/layout/AlternatingHexagons"/>
    <dgm:cxn modelId="{1CEC85D3-2409-446D-B5B5-D5DDBF4BAC98}" srcId="{C9DCBC0B-6764-4A81-B30B-3E1AEF228DC0}" destId="{7DCE5E45-C368-4A2B-81CC-53F48E143DE4}" srcOrd="1" destOrd="0" parTransId="{7D2DE491-CE23-4E7C-BE63-605684A2F064}" sibTransId="{F473FAB5-90BA-48A1-B164-B8D2C332B6B2}"/>
    <dgm:cxn modelId="{C24462D1-8DF7-41C9-AC6A-233D31BC9E7A}" type="presOf" srcId="{F473FAB5-90BA-48A1-B164-B8D2C332B6B2}" destId="{CB8D5369-BC50-40B9-8B71-0248F0750058}" srcOrd="0" destOrd="0" presId="urn:microsoft.com/office/officeart/2008/layout/AlternatingHexagons"/>
    <dgm:cxn modelId="{A234A7C9-ABDF-4E89-8A88-7A71B917A47F}" srcId="{C9DCBC0B-6764-4A81-B30B-3E1AEF228DC0}" destId="{E02E86CE-BE7E-43C0-9BB6-548CE0AA20EC}" srcOrd="2" destOrd="0" parTransId="{20C759C6-7B36-4F1C-B5FF-A201463644AE}" sibTransId="{73D00AF5-0D3D-4CC6-AB39-9C8EDBE09B99}"/>
    <dgm:cxn modelId="{12221BDD-08AB-4176-9E81-7A4E73E95E97}" type="presOf" srcId="{2781F0D7-D66B-4C71-93F8-7A342603AE13}" destId="{7E974F0A-065F-4EAB-879E-D104F25A4E7B}" srcOrd="0" destOrd="0" presId="urn:microsoft.com/office/officeart/2008/layout/AlternatingHexagons"/>
    <dgm:cxn modelId="{6B24173A-F988-48B2-8A1D-D2CCA7639256}" type="presOf" srcId="{C9DCBC0B-6764-4A81-B30B-3E1AEF228DC0}" destId="{1404C400-8079-41DC-A850-3FC359561E6E}" srcOrd="0" destOrd="0" presId="urn:microsoft.com/office/officeart/2008/layout/AlternatingHexagons"/>
    <dgm:cxn modelId="{2B31026B-FB41-4F3D-8BEE-333D1284C60A}" srcId="{C9DCBC0B-6764-4A81-B30B-3E1AEF228DC0}" destId="{ADC66AF8-6623-4915-9CF4-2B3BFE1417D1}" srcOrd="0" destOrd="0" parTransId="{BE85A5CA-7B62-4A63-9191-3227B86AA4B3}" sibTransId="{F02D9660-4062-462C-BFE9-D40CC4D13C68}"/>
    <dgm:cxn modelId="{639C26FE-81CA-4D98-80D5-EEE24D45DC36}" type="presParOf" srcId="{1404C400-8079-41DC-A850-3FC359561E6E}" destId="{0119FC23-DD74-495D-83C9-6F4F0E51D85F}" srcOrd="0" destOrd="0" presId="urn:microsoft.com/office/officeart/2008/layout/AlternatingHexagons"/>
    <dgm:cxn modelId="{D3B9F49A-F635-4347-B1E6-223C98D49F0F}" type="presParOf" srcId="{0119FC23-DD74-495D-83C9-6F4F0E51D85F}" destId="{F6AE5AA2-A3A6-4461-8FC4-DF9808FE2D7E}" srcOrd="0" destOrd="0" presId="urn:microsoft.com/office/officeart/2008/layout/AlternatingHexagons"/>
    <dgm:cxn modelId="{F5074CD7-8315-4B6D-BF06-1FC5920878BE}" type="presParOf" srcId="{0119FC23-DD74-495D-83C9-6F4F0E51D85F}" destId="{3ECCB82D-1AE3-4BDC-9BD9-86306451FA7C}" srcOrd="1" destOrd="0" presId="urn:microsoft.com/office/officeart/2008/layout/AlternatingHexagons"/>
    <dgm:cxn modelId="{DBB993BB-D812-4CF2-B698-5CD46EAEBA76}" type="presParOf" srcId="{0119FC23-DD74-495D-83C9-6F4F0E51D85F}" destId="{2ABD5920-FDE4-4149-9D6B-8E51850871D1}" srcOrd="2" destOrd="0" presId="urn:microsoft.com/office/officeart/2008/layout/AlternatingHexagons"/>
    <dgm:cxn modelId="{2BBE89E5-3395-409D-9E03-BFD82972044B}" type="presParOf" srcId="{0119FC23-DD74-495D-83C9-6F4F0E51D85F}" destId="{CD8C32CE-92AA-4372-AAD0-2843B36509BE}" srcOrd="3" destOrd="0" presId="urn:microsoft.com/office/officeart/2008/layout/AlternatingHexagons"/>
    <dgm:cxn modelId="{EEFA3438-BEB2-41E5-9801-93E3104F007C}" type="presParOf" srcId="{0119FC23-DD74-495D-83C9-6F4F0E51D85F}" destId="{6E4302E8-750E-4DB9-952D-A25A143CC5F3}" srcOrd="4" destOrd="0" presId="urn:microsoft.com/office/officeart/2008/layout/AlternatingHexagons"/>
    <dgm:cxn modelId="{D8EF6BF4-1BFD-4BA2-8337-18F1A04F393E}" type="presParOf" srcId="{1404C400-8079-41DC-A850-3FC359561E6E}" destId="{0258A815-49F9-4F0F-B2B8-D344B228B200}" srcOrd="1" destOrd="0" presId="urn:microsoft.com/office/officeart/2008/layout/AlternatingHexagons"/>
    <dgm:cxn modelId="{E267A3F9-1874-421B-8ABD-FE4E2CB995FC}" type="presParOf" srcId="{1404C400-8079-41DC-A850-3FC359561E6E}" destId="{E2E45F73-E9F2-4243-8926-844E51C0CE8A}" srcOrd="2" destOrd="0" presId="urn:microsoft.com/office/officeart/2008/layout/AlternatingHexagons"/>
    <dgm:cxn modelId="{31C37830-D0F1-48FA-8D17-E132FB09D4B2}" type="presParOf" srcId="{E2E45F73-E9F2-4243-8926-844E51C0CE8A}" destId="{B2301F51-3AB1-4359-80FE-4FEBD3FDC554}" srcOrd="0" destOrd="0" presId="urn:microsoft.com/office/officeart/2008/layout/AlternatingHexagons"/>
    <dgm:cxn modelId="{D2A19990-1001-47F7-B252-FFDF74F6C7DA}" type="presParOf" srcId="{E2E45F73-E9F2-4243-8926-844E51C0CE8A}" destId="{FA47E61B-5EBE-46E4-B804-FF9EA7A06921}" srcOrd="1" destOrd="0" presId="urn:microsoft.com/office/officeart/2008/layout/AlternatingHexagons"/>
    <dgm:cxn modelId="{BE7C24AA-B5BD-4526-AB42-A14F1DB648D0}" type="presParOf" srcId="{E2E45F73-E9F2-4243-8926-844E51C0CE8A}" destId="{175E80BB-7830-4D55-ADDA-5AF05B8CBAA9}" srcOrd="2" destOrd="0" presId="urn:microsoft.com/office/officeart/2008/layout/AlternatingHexagons"/>
    <dgm:cxn modelId="{30216006-641B-4984-915B-452CFE6B3292}" type="presParOf" srcId="{E2E45F73-E9F2-4243-8926-844E51C0CE8A}" destId="{EF7B4B49-9EE5-4358-990D-1FC8CAE6AA45}" srcOrd="3" destOrd="0" presId="urn:microsoft.com/office/officeart/2008/layout/AlternatingHexagons"/>
    <dgm:cxn modelId="{5A1C67E5-091A-4AB7-962C-28CB3081E161}" type="presParOf" srcId="{E2E45F73-E9F2-4243-8926-844E51C0CE8A}" destId="{CB8D5369-BC50-40B9-8B71-0248F0750058}" srcOrd="4" destOrd="0" presId="urn:microsoft.com/office/officeart/2008/layout/AlternatingHexagons"/>
    <dgm:cxn modelId="{6EF17DA4-40BA-4A73-8738-B91EF531DC14}" type="presParOf" srcId="{1404C400-8079-41DC-A850-3FC359561E6E}" destId="{97EC239D-D89C-4951-A727-D7D1B766D526}" srcOrd="3" destOrd="0" presId="urn:microsoft.com/office/officeart/2008/layout/AlternatingHexagons"/>
    <dgm:cxn modelId="{1BDE0CEB-B43F-4F00-A3AA-9B73BEC5E31E}" type="presParOf" srcId="{1404C400-8079-41DC-A850-3FC359561E6E}" destId="{5F16C296-5B88-4C12-8B73-82A8D53765C9}" srcOrd="4" destOrd="0" presId="urn:microsoft.com/office/officeart/2008/layout/AlternatingHexagons"/>
    <dgm:cxn modelId="{E2F5EB0E-5732-4316-ABB2-0E449A5F10EA}" type="presParOf" srcId="{5F16C296-5B88-4C12-8B73-82A8D53765C9}" destId="{A34B07DC-447E-48E5-870E-AD5B8658371E}" srcOrd="0" destOrd="0" presId="urn:microsoft.com/office/officeart/2008/layout/AlternatingHexagons"/>
    <dgm:cxn modelId="{717832E4-9309-43FE-A8A1-DF4272D6F9C1}" type="presParOf" srcId="{5F16C296-5B88-4C12-8B73-82A8D53765C9}" destId="{786D0A25-8202-4D1A-A6E8-EDF2CA8A98B3}" srcOrd="1" destOrd="0" presId="urn:microsoft.com/office/officeart/2008/layout/AlternatingHexagons"/>
    <dgm:cxn modelId="{A3AD3830-2060-49B8-9154-A39FF5AE4A00}" type="presParOf" srcId="{5F16C296-5B88-4C12-8B73-82A8D53765C9}" destId="{1949D3C9-B946-47CD-A36E-8AB3741E4B38}" srcOrd="2" destOrd="0" presId="urn:microsoft.com/office/officeart/2008/layout/AlternatingHexagons"/>
    <dgm:cxn modelId="{E4E659E7-9D08-48EE-90AB-1A43BFF244A2}" type="presParOf" srcId="{5F16C296-5B88-4C12-8B73-82A8D53765C9}" destId="{38F89DCD-BAD0-4FC4-9A4D-62C2360D9326}" srcOrd="3" destOrd="0" presId="urn:microsoft.com/office/officeart/2008/layout/AlternatingHexagons"/>
    <dgm:cxn modelId="{04BA5382-042A-4DB3-A9ED-2807B9B54B77}" type="presParOf" srcId="{5F16C296-5B88-4C12-8B73-82A8D53765C9}" destId="{52517BD3-9E32-4B54-A2FC-D2640D5E42CE}" srcOrd="4" destOrd="0" presId="urn:microsoft.com/office/officeart/2008/layout/AlternatingHexagons"/>
    <dgm:cxn modelId="{EF412FFB-FB6D-47BD-B5C7-D3C735803676}" type="presParOf" srcId="{1404C400-8079-41DC-A850-3FC359561E6E}" destId="{CC2CBBBB-2B32-4248-A889-A63CFA1F2858}" srcOrd="5" destOrd="0" presId="urn:microsoft.com/office/officeart/2008/layout/AlternatingHexagons"/>
    <dgm:cxn modelId="{0F3F43C4-F49E-45EE-887A-C6230C42F83E}" type="presParOf" srcId="{1404C400-8079-41DC-A850-3FC359561E6E}" destId="{50815438-DD6C-4F51-8F74-38A80761E40E}" srcOrd="6" destOrd="0" presId="urn:microsoft.com/office/officeart/2008/layout/AlternatingHexagons"/>
    <dgm:cxn modelId="{D1928A80-5B67-4698-B36C-2F584722AD34}" type="presParOf" srcId="{50815438-DD6C-4F51-8F74-38A80761E40E}" destId="{7E974F0A-065F-4EAB-879E-D104F25A4E7B}" srcOrd="0" destOrd="0" presId="urn:microsoft.com/office/officeart/2008/layout/AlternatingHexagons"/>
    <dgm:cxn modelId="{7368C3E1-4041-4015-B85C-9A1A0A49799D}" type="presParOf" srcId="{50815438-DD6C-4F51-8F74-38A80761E40E}" destId="{A580EAC7-401B-4B38-917E-27EF8D14268A}" srcOrd="1" destOrd="0" presId="urn:microsoft.com/office/officeart/2008/layout/AlternatingHexagons"/>
    <dgm:cxn modelId="{5B07F574-D01F-4C52-B832-7556C05755BB}" type="presParOf" srcId="{50815438-DD6C-4F51-8F74-38A80761E40E}" destId="{EF703C9E-D653-408D-A581-7AA0E130A961}" srcOrd="2" destOrd="0" presId="urn:microsoft.com/office/officeart/2008/layout/AlternatingHexagons"/>
    <dgm:cxn modelId="{6F458272-8926-4CCF-8B93-54BE3A57E6E4}" type="presParOf" srcId="{50815438-DD6C-4F51-8F74-38A80761E40E}" destId="{4EB8142A-8E0B-4379-8DBF-E2C53E1C29FB}" srcOrd="3" destOrd="0" presId="urn:microsoft.com/office/officeart/2008/layout/AlternatingHexagons"/>
    <dgm:cxn modelId="{A540DFB2-4388-47B5-858A-D9C1BDDE2E54}" type="presParOf" srcId="{50815438-DD6C-4F51-8F74-38A80761E40E}" destId="{358F46CA-8819-4DE8-832B-8443A17F467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B30CDA-33D5-4DB7-B5BD-E13E030E33E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E7DE4A87-E24D-4A9F-9879-5533331959B2}">
      <dgm:prSet phldrT="[Text]" custT="1"/>
      <dgm:spPr/>
      <dgm:t>
        <a:bodyPr/>
        <a:lstStyle/>
        <a:p>
          <a:r>
            <a:rPr lang="ro-RO" sz="2000" dirty="0"/>
            <a:t>F1</a:t>
          </a:r>
        </a:p>
        <a:p>
          <a:r>
            <a:rPr lang="ro-RO" sz="2000" b="1" dirty="0"/>
            <a:t>Digital</a:t>
          </a:r>
        </a:p>
      </dgm:t>
    </dgm:pt>
    <dgm:pt modelId="{D6FE71FA-A6D8-4576-A7D0-E338E65AAC5E}" type="parTrans" cxnId="{F707378D-615C-4D74-B33F-AE328FE79455}">
      <dgm:prSet/>
      <dgm:spPr/>
      <dgm:t>
        <a:bodyPr/>
        <a:lstStyle/>
        <a:p>
          <a:endParaRPr lang="ro-RO"/>
        </a:p>
      </dgm:t>
    </dgm:pt>
    <dgm:pt modelId="{12E91FD8-5DC0-4D5B-BA0E-EBC2A127CBA4}" type="sibTrans" cxnId="{F707378D-615C-4D74-B33F-AE328FE79455}">
      <dgm:prSet/>
      <dgm:spPr/>
      <dgm:t>
        <a:bodyPr/>
        <a:lstStyle/>
        <a:p>
          <a:endParaRPr lang="ro-RO"/>
        </a:p>
      </dgm:t>
    </dgm:pt>
    <dgm:pt modelId="{707887FD-E6DD-49DF-904D-43C3C94E13BD}">
      <dgm:prSet phldrT="[Text]" custT="1"/>
      <dgm:spPr/>
      <dgm:t>
        <a:bodyPr/>
        <a:lstStyle/>
        <a:p>
          <a:r>
            <a:rPr lang="ro-RO" sz="2000" b="0" dirty="0"/>
            <a:t>F2</a:t>
          </a:r>
        </a:p>
        <a:p>
          <a:r>
            <a:rPr lang="ro-RO" sz="2000" b="1" i="0" dirty="0" err="1"/>
            <a:t>Leaderships</a:t>
          </a:r>
          <a:r>
            <a:rPr lang="ro-RO" sz="2000" b="1" i="0" dirty="0"/>
            <a:t> și Management</a:t>
          </a:r>
        </a:p>
      </dgm:t>
    </dgm:pt>
    <dgm:pt modelId="{17CD9897-3C7B-460C-9FEC-C30AA947737E}" type="parTrans" cxnId="{843BE01E-5057-4468-AABC-1D13C1288F09}">
      <dgm:prSet/>
      <dgm:spPr/>
      <dgm:t>
        <a:bodyPr/>
        <a:lstStyle/>
        <a:p>
          <a:endParaRPr lang="ro-RO"/>
        </a:p>
      </dgm:t>
    </dgm:pt>
    <dgm:pt modelId="{8F684E6E-FD71-4372-AD3D-448C10F48D08}" type="sibTrans" cxnId="{843BE01E-5057-4468-AABC-1D13C1288F09}">
      <dgm:prSet/>
      <dgm:spPr/>
      <dgm:t>
        <a:bodyPr/>
        <a:lstStyle/>
        <a:p>
          <a:endParaRPr lang="ro-RO"/>
        </a:p>
      </dgm:t>
    </dgm:pt>
    <dgm:pt modelId="{82AA1997-5626-430D-8993-46BF6F331C34}">
      <dgm:prSet phldrT="[Text]" custT="1"/>
      <dgm:spPr/>
      <dgm:t>
        <a:bodyPr/>
        <a:lstStyle/>
        <a:p>
          <a:r>
            <a:rPr lang="ro-RO" sz="2000" dirty="0"/>
            <a:t>F3</a:t>
          </a:r>
        </a:p>
        <a:p>
          <a:r>
            <a:rPr lang="en-US" sz="2000" b="1" dirty="0" err="1"/>
            <a:t>Antreprenoriat</a:t>
          </a:r>
          <a:endParaRPr lang="ro-RO" sz="2000" b="1" dirty="0"/>
        </a:p>
      </dgm:t>
    </dgm:pt>
    <dgm:pt modelId="{A31376ED-149A-4557-9129-F76A05539BB8}" type="parTrans" cxnId="{637FE7D2-417E-46E0-8235-2A09162546CE}">
      <dgm:prSet/>
      <dgm:spPr/>
      <dgm:t>
        <a:bodyPr/>
        <a:lstStyle/>
        <a:p>
          <a:endParaRPr lang="ro-RO"/>
        </a:p>
      </dgm:t>
    </dgm:pt>
    <dgm:pt modelId="{FB4EF001-80E2-466C-B157-87F8875CBFDD}" type="sibTrans" cxnId="{637FE7D2-417E-46E0-8235-2A09162546CE}">
      <dgm:prSet/>
      <dgm:spPr/>
      <dgm:t>
        <a:bodyPr/>
        <a:lstStyle/>
        <a:p>
          <a:endParaRPr lang="ro-RO"/>
        </a:p>
      </dgm:t>
    </dgm:pt>
    <dgm:pt modelId="{FA30275F-FEA3-4760-8F66-F5AE06F9C61E}">
      <dgm:prSet phldrT="[Text]" custT="1"/>
      <dgm:spPr/>
      <dgm:t>
        <a:bodyPr/>
        <a:lstStyle/>
        <a:p>
          <a:r>
            <a:rPr lang="ro-RO" sz="2000" dirty="0"/>
            <a:t>F4</a:t>
          </a:r>
        </a:p>
        <a:p>
          <a:r>
            <a:rPr lang="ro-RO" sz="2000" b="1" i="0" dirty="0"/>
            <a:t>Educație timpurie</a:t>
          </a:r>
        </a:p>
      </dgm:t>
    </dgm:pt>
    <dgm:pt modelId="{AB9821F1-7FF6-47A6-899D-8CA70601C12A}" type="parTrans" cxnId="{BECC5267-CF97-45FF-B44A-CC02CA0E3ABD}">
      <dgm:prSet/>
      <dgm:spPr/>
      <dgm:t>
        <a:bodyPr/>
        <a:lstStyle/>
        <a:p>
          <a:endParaRPr lang="ro-RO"/>
        </a:p>
      </dgm:t>
    </dgm:pt>
    <dgm:pt modelId="{30C08489-5663-45D9-A506-893474C036D1}" type="sibTrans" cxnId="{BECC5267-CF97-45FF-B44A-CC02CA0E3ABD}">
      <dgm:prSet/>
      <dgm:spPr/>
      <dgm:t>
        <a:bodyPr/>
        <a:lstStyle/>
        <a:p>
          <a:endParaRPr lang="ro-RO"/>
        </a:p>
      </dgm:t>
    </dgm:pt>
    <dgm:pt modelId="{118ADBC9-F245-4DC4-8444-9A83D6BDF25E}">
      <dgm:prSet phldrT="[Text]" custT="1"/>
      <dgm:spPr/>
      <dgm:t>
        <a:bodyPr/>
        <a:lstStyle/>
        <a:p>
          <a:r>
            <a:rPr lang="ro-RO" sz="2000" dirty="0"/>
            <a:t>F5</a:t>
          </a:r>
        </a:p>
        <a:p>
          <a:r>
            <a:rPr lang="ro-RO" sz="2000" b="1" i="0" dirty="0" err="1"/>
            <a:t>Bullying</a:t>
          </a:r>
          <a:endParaRPr lang="ro-RO" sz="2000" i="0" dirty="0"/>
        </a:p>
      </dgm:t>
    </dgm:pt>
    <dgm:pt modelId="{8BFB836D-3EC4-4965-8FB2-8D965240B954}" type="parTrans" cxnId="{5882F292-FA81-4195-867D-C015D144B5C8}">
      <dgm:prSet/>
      <dgm:spPr/>
      <dgm:t>
        <a:bodyPr/>
        <a:lstStyle/>
        <a:p>
          <a:endParaRPr lang="ro-RO"/>
        </a:p>
      </dgm:t>
    </dgm:pt>
    <dgm:pt modelId="{C1E4B7DB-D629-436A-AA3C-D90689E16A76}" type="sibTrans" cxnId="{5882F292-FA81-4195-867D-C015D144B5C8}">
      <dgm:prSet/>
      <dgm:spPr/>
      <dgm:t>
        <a:bodyPr/>
        <a:lstStyle/>
        <a:p>
          <a:endParaRPr lang="ro-RO"/>
        </a:p>
      </dgm:t>
    </dgm:pt>
    <dgm:pt modelId="{64CB0F06-710C-4A1C-97BA-ECD1C343E10E}" type="pres">
      <dgm:prSet presAssocID="{7CB30CDA-33D5-4DB7-B5BD-E13E030E33E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96F4E8-588F-48B5-A963-D4ABBE690ACA}" type="pres">
      <dgm:prSet presAssocID="{E7DE4A87-E24D-4A9F-9879-5533331959B2}" presName="node" presStyleLbl="node1" presStyleIdx="0" presStyleCnt="5" custRadScaleRad="96582" custRadScaleInc="5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6A831-24BC-4336-ACF7-548ED7EDDB52}" type="pres">
      <dgm:prSet presAssocID="{E7DE4A87-E24D-4A9F-9879-5533331959B2}" presName="spNode" presStyleCnt="0"/>
      <dgm:spPr/>
    </dgm:pt>
    <dgm:pt modelId="{16297462-C205-4CD2-9FBC-080287135005}" type="pres">
      <dgm:prSet presAssocID="{12E91FD8-5DC0-4D5B-BA0E-EBC2A127CBA4}" presName="sibTrans" presStyleLbl="sibTrans1D1" presStyleIdx="0" presStyleCnt="5"/>
      <dgm:spPr/>
      <dgm:t>
        <a:bodyPr/>
        <a:lstStyle/>
        <a:p>
          <a:endParaRPr lang="en-US"/>
        </a:p>
      </dgm:t>
    </dgm:pt>
    <dgm:pt modelId="{BDE93C70-3C9B-4E2C-81EC-85BCD91B4AAA}" type="pres">
      <dgm:prSet presAssocID="{707887FD-E6DD-49DF-904D-43C3C94E13BD}" presName="node" presStyleLbl="node1" presStyleIdx="1" presStyleCnt="5" custScaleX="111247" custScaleY="117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A0749-C271-432F-B2D5-CBBF803FA968}" type="pres">
      <dgm:prSet presAssocID="{707887FD-E6DD-49DF-904D-43C3C94E13BD}" presName="spNode" presStyleCnt="0"/>
      <dgm:spPr/>
    </dgm:pt>
    <dgm:pt modelId="{C71B0FCA-E1D4-4802-8B5D-80F7938FC27F}" type="pres">
      <dgm:prSet presAssocID="{8F684E6E-FD71-4372-AD3D-448C10F48D08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021A00F-1F4A-418B-AD21-C0FD69B829A4}" type="pres">
      <dgm:prSet presAssocID="{82AA1997-5626-430D-8993-46BF6F331C34}" presName="node" presStyleLbl="node1" presStyleIdx="2" presStyleCnt="5" custScaleX="121822" custRadScaleRad="102515" custRadScaleInc="-9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C5DE2-7F9A-483D-8161-CF6B9BCCBB5F}" type="pres">
      <dgm:prSet presAssocID="{82AA1997-5626-430D-8993-46BF6F331C34}" presName="spNode" presStyleCnt="0"/>
      <dgm:spPr/>
    </dgm:pt>
    <dgm:pt modelId="{3A8DBE48-F227-48FE-9681-1A8E4601414B}" type="pres">
      <dgm:prSet presAssocID="{FB4EF001-80E2-466C-B157-87F8875CBFDD}" presName="sibTrans" presStyleLbl="sibTrans1D1" presStyleIdx="2" presStyleCnt="5"/>
      <dgm:spPr/>
      <dgm:t>
        <a:bodyPr/>
        <a:lstStyle/>
        <a:p>
          <a:endParaRPr lang="en-US"/>
        </a:p>
      </dgm:t>
    </dgm:pt>
    <dgm:pt modelId="{54DFE99E-21E9-47B9-8E6E-D5FC2DAD58DE}" type="pres">
      <dgm:prSet presAssocID="{FA30275F-FEA3-4760-8F66-F5AE06F9C61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EA348-B100-4D49-93AC-3F1A1A614116}" type="pres">
      <dgm:prSet presAssocID="{FA30275F-FEA3-4760-8F66-F5AE06F9C61E}" presName="spNode" presStyleCnt="0"/>
      <dgm:spPr/>
    </dgm:pt>
    <dgm:pt modelId="{BA86080A-B5AB-4E4B-A34F-66C99CDDD738}" type="pres">
      <dgm:prSet presAssocID="{30C08489-5663-45D9-A506-893474C036D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C745CB80-A623-43B5-8DBA-755908CF7A52}" type="pres">
      <dgm:prSet presAssocID="{118ADBC9-F245-4DC4-8444-9A83D6BDF2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8F6CC-BED8-4F5D-B079-AD91827F4AE2}" type="pres">
      <dgm:prSet presAssocID="{118ADBC9-F245-4DC4-8444-9A83D6BDF25E}" presName="spNode" presStyleCnt="0"/>
      <dgm:spPr/>
    </dgm:pt>
    <dgm:pt modelId="{2D2F5E3E-8600-44FF-90BF-ACBBA27FEEEA}" type="pres">
      <dgm:prSet presAssocID="{C1E4B7DB-D629-436A-AA3C-D90689E16A76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CAF699A9-1AB0-4C22-A687-F5F1944939EF}" type="presOf" srcId="{FB4EF001-80E2-466C-B157-87F8875CBFDD}" destId="{3A8DBE48-F227-48FE-9681-1A8E4601414B}" srcOrd="0" destOrd="0" presId="urn:microsoft.com/office/officeart/2005/8/layout/cycle5"/>
    <dgm:cxn modelId="{FB723879-697A-44B7-B800-1CAA2DE02EE6}" type="presOf" srcId="{30C08489-5663-45D9-A506-893474C036D1}" destId="{BA86080A-B5AB-4E4B-A34F-66C99CDDD738}" srcOrd="0" destOrd="0" presId="urn:microsoft.com/office/officeart/2005/8/layout/cycle5"/>
    <dgm:cxn modelId="{6A9986FC-9F42-4EB4-B22A-63DFC8542A35}" type="presOf" srcId="{8F684E6E-FD71-4372-AD3D-448C10F48D08}" destId="{C71B0FCA-E1D4-4802-8B5D-80F7938FC27F}" srcOrd="0" destOrd="0" presId="urn:microsoft.com/office/officeart/2005/8/layout/cycle5"/>
    <dgm:cxn modelId="{D318E77F-E911-4836-B242-DF15333115E4}" type="presOf" srcId="{7CB30CDA-33D5-4DB7-B5BD-E13E030E33E2}" destId="{64CB0F06-710C-4A1C-97BA-ECD1C343E10E}" srcOrd="0" destOrd="0" presId="urn:microsoft.com/office/officeart/2005/8/layout/cycle5"/>
    <dgm:cxn modelId="{843BE01E-5057-4468-AABC-1D13C1288F09}" srcId="{7CB30CDA-33D5-4DB7-B5BD-E13E030E33E2}" destId="{707887FD-E6DD-49DF-904D-43C3C94E13BD}" srcOrd="1" destOrd="0" parTransId="{17CD9897-3C7B-460C-9FEC-C30AA947737E}" sibTransId="{8F684E6E-FD71-4372-AD3D-448C10F48D08}"/>
    <dgm:cxn modelId="{BECC5267-CF97-45FF-B44A-CC02CA0E3ABD}" srcId="{7CB30CDA-33D5-4DB7-B5BD-E13E030E33E2}" destId="{FA30275F-FEA3-4760-8F66-F5AE06F9C61E}" srcOrd="3" destOrd="0" parTransId="{AB9821F1-7FF6-47A6-899D-8CA70601C12A}" sibTransId="{30C08489-5663-45D9-A506-893474C036D1}"/>
    <dgm:cxn modelId="{193B7C8A-BC69-46CC-B272-33E983BC7653}" type="presOf" srcId="{12E91FD8-5DC0-4D5B-BA0E-EBC2A127CBA4}" destId="{16297462-C205-4CD2-9FBC-080287135005}" srcOrd="0" destOrd="0" presId="urn:microsoft.com/office/officeart/2005/8/layout/cycle5"/>
    <dgm:cxn modelId="{F707378D-615C-4D74-B33F-AE328FE79455}" srcId="{7CB30CDA-33D5-4DB7-B5BD-E13E030E33E2}" destId="{E7DE4A87-E24D-4A9F-9879-5533331959B2}" srcOrd="0" destOrd="0" parTransId="{D6FE71FA-A6D8-4576-A7D0-E338E65AAC5E}" sibTransId="{12E91FD8-5DC0-4D5B-BA0E-EBC2A127CBA4}"/>
    <dgm:cxn modelId="{637FE7D2-417E-46E0-8235-2A09162546CE}" srcId="{7CB30CDA-33D5-4DB7-B5BD-E13E030E33E2}" destId="{82AA1997-5626-430D-8993-46BF6F331C34}" srcOrd="2" destOrd="0" parTransId="{A31376ED-149A-4557-9129-F76A05539BB8}" sibTransId="{FB4EF001-80E2-466C-B157-87F8875CBFDD}"/>
    <dgm:cxn modelId="{49BA3083-62ED-42DE-A2CC-52CDB4EC8644}" type="presOf" srcId="{E7DE4A87-E24D-4A9F-9879-5533331959B2}" destId="{5996F4E8-588F-48B5-A963-D4ABBE690ACA}" srcOrd="0" destOrd="0" presId="urn:microsoft.com/office/officeart/2005/8/layout/cycle5"/>
    <dgm:cxn modelId="{715A384F-4414-4A0B-B818-42607851F8BE}" type="presOf" srcId="{707887FD-E6DD-49DF-904D-43C3C94E13BD}" destId="{BDE93C70-3C9B-4E2C-81EC-85BCD91B4AAA}" srcOrd="0" destOrd="0" presId="urn:microsoft.com/office/officeart/2005/8/layout/cycle5"/>
    <dgm:cxn modelId="{490B96B4-FA2C-4B7A-B54B-F404A2370994}" type="presOf" srcId="{118ADBC9-F245-4DC4-8444-9A83D6BDF25E}" destId="{C745CB80-A623-43B5-8DBA-755908CF7A52}" srcOrd="0" destOrd="0" presId="urn:microsoft.com/office/officeart/2005/8/layout/cycle5"/>
    <dgm:cxn modelId="{E07D55CA-28C5-49AB-ACAF-9D2DF4B75363}" type="presOf" srcId="{C1E4B7DB-D629-436A-AA3C-D90689E16A76}" destId="{2D2F5E3E-8600-44FF-90BF-ACBBA27FEEEA}" srcOrd="0" destOrd="0" presId="urn:microsoft.com/office/officeart/2005/8/layout/cycle5"/>
    <dgm:cxn modelId="{DA669420-9F53-415C-A9E2-3865F0F60E4F}" type="presOf" srcId="{82AA1997-5626-430D-8993-46BF6F331C34}" destId="{9021A00F-1F4A-418B-AD21-C0FD69B829A4}" srcOrd="0" destOrd="0" presId="urn:microsoft.com/office/officeart/2005/8/layout/cycle5"/>
    <dgm:cxn modelId="{5882F292-FA81-4195-867D-C015D144B5C8}" srcId="{7CB30CDA-33D5-4DB7-B5BD-E13E030E33E2}" destId="{118ADBC9-F245-4DC4-8444-9A83D6BDF25E}" srcOrd="4" destOrd="0" parTransId="{8BFB836D-3EC4-4965-8FB2-8D965240B954}" sibTransId="{C1E4B7DB-D629-436A-AA3C-D90689E16A76}"/>
    <dgm:cxn modelId="{25128D48-335A-4A4E-BC71-B7AA21A203B6}" type="presOf" srcId="{FA30275F-FEA3-4760-8F66-F5AE06F9C61E}" destId="{54DFE99E-21E9-47B9-8E6E-D5FC2DAD58DE}" srcOrd="0" destOrd="0" presId="urn:microsoft.com/office/officeart/2005/8/layout/cycle5"/>
    <dgm:cxn modelId="{38469BE1-A91D-46E8-B34E-199DA9EFE454}" type="presParOf" srcId="{64CB0F06-710C-4A1C-97BA-ECD1C343E10E}" destId="{5996F4E8-588F-48B5-A963-D4ABBE690ACA}" srcOrd="0" destOrd="0" presId="urn:microsoft.com/office/officeart/2005/8/layout/cycle5"/>
    <dgm:cxn modelId="{6B86E090-12B2-4762-8E7D-F944A6FA2864}" type="presParOf" srcId="{64CB0F06-710C-4A1C-97BA-ECD1C343E10E}" destId="{A966A831-24BC-4336-ACF7-548ED7EDDB52}" srcOrd="1" destOrd="0" presId="urn:microsoft.com/office/officeart/2005/8/layout/cycle5"/>
    <dgm:cxn modelId="{A42939AC-87F9-430E-8FA0-22E992E53180}" type="presParOf" srcId="{64CB0F06-710C-4A1C-97BA-ECD1C343E10E}" destId="{16297462-C205-4CD2-9FBC-080287135005}" srcOrd="2" destOrd="0" presId="urn:microsoft.com/office/officeart/2005/8/layout/cycle5"/>
    <dgm:cxn modelId="{8834F8EB-B025-4791-A8FB-3C9F7ADA2FDD}" type="presParOf" srcId="{64CB0F06-710C-4A1C-97BA-ECD1C343E10E}" destId="{BDE93C70-3C9B-4E2C-81EC-85BCD91B4AAA}" srcOrd="3" destOrd="0" presId="urn:microsoft.com/office/officeart/2005/8/layout/cycle5"/>
    <dgm:cxn modelId="{CB1DA384-3DAF-4283-AF21-64CD806A310F}" type="presParOf" srcId="{64CB0F06-710C-4A1C-97BA-ECD1C343E10E}" destId="{939A0749-C271-432F-B2D5-CBBF803FA968}" srcOrd="4" destOrd="0" presId="urn:microsoft.com/office/officeart/2005/8/layout/cycle5"/>
    <dgm:cxn modelId="{A5CCEF2E-62B0-4323-B8D5-09E86D253B15}" type="presParOf" srcId="{64CB0F06-710C-4A1C-97BA-ECD1C343E10E}" destId="{C71B0FCA-E1D4-4802-8B5D-80F7938FC27F}" srcOrd="5" destOrd="0" presId="urn:microsoft.com/office/officeart/2005/8/layout/cycle5"/>
    <dgm:cxn modelId="{EA467BE6-BCBE-4598-8FB9-C977CE9D63D0}" type="presParOf" srcId="{64CB0F06-710C-4A1C-97BA-ECD1C343E10E}" destId="{9021A00F-1F4A-418B-AD21-C0FD69B829A4}" srcOrd="6" destOrd="0" presId="urn:microsoft.com/office/officeart/2005/8/layout/cycle5"/>
    <dgm:cxn modelId="{AB19E855-8AEA-4EBC-BE0B-730FF3DD2FAB}" type="presParOf" srcId="{64CB0F06-710C-4A1C-97BA-ECD1C343E10E}" destId="{350C5DE2-7F9A-483D-8161-CF6B9BCCBB5F}" srcOrd="7" destOrd="0" presId="urn:microsoft.com/office/officeart/2005/8/layout/cycle5"/>
    <dgm:cxn modelId="{5D4A9C03-0A7C-4D96-8A49-C52503D8D409}" type="presParOf" srcId="{64CB0F06-710C-4A1C-97BA-ECD1C343E10E}" destId="{3A8DBE48-F227-48FE-9681-1A8E4601414B}" srcOrd="8" destOrd="0" presId="urn:microsoft.com/office/officeart/2005/8/layout/cycle5"/>
    <dgm:cxn modelId="{51945808-954E-4F61-925F-EA51DD248430}" type="presParOf" srcId="{64CB0F06-710C-4A1C-97BA-ECD1C343E10E}" destId="{54DFE99E-21E9-47B9-8E6E-D5FC2DAD58DE}" srcOrd="9" destOrd="0" presId="urn:microsoft.com/office/officeart/2005/8/layout/cycle5"/>
    <dgm:cxn modelId="{84349780-126C-468B-BCDF-3D31A9B55D9E}" type="presParOf" srcId="{64CB0F06-710C-4A1C-97BA-ECD1C343E10E}" destId="{477EA348-B100-4D49-93AC-3F1A1A614116}" srcOrd="10" destOrd="0" presId="urn:microsoft.com/office/officeart/2005/8/layout/cycle5"/>
    <dgm:cxn modelId="{BBA2D8D8-B88A-4428-8761-08A73FAF557F}" type="presParOf" srcId="{64CB0F06-710C-4A1C-97BA-ECD1C343E10E}" destId="{BA86080A-B5AB-4E4B-A34F-66C99CDDD738}" srcOrd="11" destOrd="0" presId="urn:microsoft.com/office/officeart/2005/8/layout/cycle5"/>
    <dgm:cxn modelId="{7A4CDB5B-D6AB-441B-807C-E8150557B694}" type="presParOf" srcId="{64CB0F06-710C-4A1C-97BA-ECD1C343E10E}" destId="{C745CB80-A623-43B5-8DBA-755908CF7A52}" srcOrd="12" destOrd="0" presId="urn:microsoft.com/office/officeart/2005/8/layout/cycle5"/>
    <dgm:cxn modelId="{08B95C95-C8D8-4715-A6AC-C1F832ABFCD4}" type="presParOf" srcId="{64CB0F06-710C-4A1C-97BA-ECD1C343E10E}" destId="{82C8F6CC-BED8-4F5D-B079-AD91827F4AE2}" srcOrd="13" destOrd="0" presId="urn:microsoft.com/office/officeart/2005/8/layout/cycle5"/>
    <dgm:cxn modelId="{C31F466A-AC77-408D-A56D-B284D84E757D}" type="presParOf" srcId="{64CB0F06-710C-4A1C-97BA-ECD1C343E10E}" destId="{2D2F5E3E-8600-44FF-90BF-ACBBA27FEEEA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53A8AF-8A12-4211-8BE5-9AE4D66FE9C9}" type="doc">
      <dgm:prSet loTypeId="urn:microsoft.com/office/officeart/2005/8/layout/vList3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o-RO"/>
        </a:p>
      </dgm:t>
    </dgm:pt>
    <dgm:pt modelId="{093BE12F-B89A-463E-82BB-14EFDDDA1FC9}">
      <dgm:prSet phldrT="[Text]"/>
      <dgm:spPr/>
      <dgm:t>
        <a:bodyPr/>
        <a:lstStyle/>
        <a:p>
          <a:r>
            <a:rPr lang="ro-RO" dirty="0"/>
            <a:t>Prof. Gabriela Condrea, inspector școlar</a:t>
          </a:r>
        </a:p>
      </dgm:t>
    </dgm:pt>
    <dgm:pt modelId="{A1446127-085F-4A01-B7BB-09DE47C61335}" type="parTrans" cxnId="{3420F2CB-FECB-4359-958C-8E78FEF9CAB4}">
      <dgm:prSet/>
      <dgm:spPr/>
      <dgm:t>
        <a:bodyPr/>
        <a:lstStyle/>
        <a:p>
          <a:endParaRPr lang="ro-RO"/>
        </a:p>
      </dgm:t>
    </dgm:pt>
    <dgm:pt modelId="{D53948D4-A0F4-4F6E-993A-36F0DA6B26A2}" type="sibTrans" cxnId="{3420F2CB-FECB-4359-958C-8E78FEF9CAB4}">
      <dgm:prSet/>
      <dgm:spPr/>
      <dgm:t>
        <a:bodyPr/>
        <a:lstStyle/>
        <a:p>
          <a:endParaRPr lang="ro-RO"/>
        </a:p>
      </dgm:t>
    </dgm:pt>
    <dgm:pt modelId="{D99958EC-C6EA-4A31-A0E1-448D08E17E01}">
      <dgm:prSet phldrT="[Text]"/>
      <dgm:spPr/>
      <dgm:t>
        <a:bodyPr/>
        <a:lstStyle/>
        <a:p>
          <a:r>
            <a:rPr lang="ro-RO" dirty="0"/>
            <a:t>Prof. Cătălin Bența, director</a:t>
          </a:r>
        </a:p>
      </dgm:t>
    </dgm:pt>
    <dgm:pt modelId="{D024B0D1-E5A5-44C7-ADA8-FA1B8BE4DCF6}" type="parTrans" cxnId="{18F73FE2-588B-46C5-8E36-32FA8F1D0622}">
      <dgm:prSet/>
      <dgm:spPr/>
      <dgm:t>
        <a:bodyPr/>
        <a:lstStyle/>
        <a:p>
          <a:endParaRPr lang="ro-RO"/>
        </a:p>
      </dgm:t>
    </dgm:pt>
    <dgm:pt modelId="{D96C820B-0A7B-4ABC-BEF5-EA5A41D6D7DF}" type="sibTrans" cxnId="{18F73FE2-588B-46C5-8E36-32FA8F1D0622}">
      <dgm:prSet/>
      <dgm:spPr/>
      <dgm:t>
        <a:bodyPr/>
        <a:lstStyle/>
        <a:p>
          <a:endParaRPr lang="ro-RO"/>
        </a:p>
      </dgm:t>
    </dgm:pt>
    <dgm:pt modelId="{5D87FEF5-3754-4E7B-BAA6-54EBD2DF51AB}">
      <dgm:prSet phldrT="[Text]"/>
      <dgm:spPr/>
      <dgm:t>
        <a:bodyPr/>
        <a:lstStyle/>
        <a:p>
          <a:r>
            <a:rPr lang="ro-RO" dirty="0"/>
            <a:t>Prof. Maria Mădălina Dediu</a:t>
          </a:r>
        </a:p>
      </dgm:t>
    </dgm:pt>
    <dgm:pt modelId="{D05447A1-E4B7-4F92-B796-DD1B16BF1E04}" type="parTrans" cxnId="{FDAF06D5-8884-4831-AA0D-1C22F82A9AB8}">
      <dgm:prSet/>
      <dgm:spPr/>
      <dgm:t>
        <a:bodyPr/>
        <a:lstStyle/>
        <a:p>
          <a:endParaRPr lang="ro-RO"/>
        </a:p>
      </dgm:t>
    </dgm:pt>
    <dgm:pt modelId="{F00622B5-28B6-44B8-8807-7430C8811C89}" type="sibTrans" cxnId="{FDAF06D5-8884-4831-AA0D-1C22F82A9AB8}">
      <dgm:prSet/>
      <dgm:spPr/>
      <dgm:t>
        <a:bodyPr/>
        <a:lstStyle/>
        <a:p>
          <a:endParaRPr lang="ro-RO"/>
        </a:p>
      </dgm:t>
    </dgm:pt>
    <dgm:pt modelId="{EBBACE7F-1973-44F0-B8EF-5F6C3510814B}">
      <dgm:prSet/>
      <dgm:spPr/>
      <dgm:t>
        <a:bodyPr/>
        <a:lstStyle/>
        <a:p>
          <a:r>
            <a:rPr lang="ro-RO" dirty="0"/>
            <a:t>Prof. Diana Deliu, director</a:t>
          </a:r>
        </a:p>
      </dgm:t>
    </dgm:pt>
    <dgm:pt modelId="{916E6D78-F202-482D-82F2-75F15A7FA852}" type="parTrans" cxnId="{F9F815FE-E998-4EA3-B2D9-58DF14B9DDF5}">
      <dgm:prSet/>
      <dgm:spPr/>
      <dgm:t>
        <a:bodyPr/>
        <a:lstStyle/>
        <a:p>
          <a:endParaRPr lang="ro-RO"/>
        </a:p>
      </dgm:t>
    </dgm:pt>
    <dgm:pt modelId="{1C86A70D-4B44-4A12-AD23-2424A9B75BF1}" type="sibTrans" cxnId="{F9F815FE-E998-4EA3-B2D9-58DF14B9DDF5}">
      <dgm:prSet/>
      <dgm:spPr/>
      <dgm:t>
        <a:bodyPr/>
        <a:lstStyle/>
        <a:p>
          <a:endParaRPr lang="ro-RO"/>
        </a:p>
      </dgm:t>
    </dgm:pt>
    <dgm:pt modelId="{025DCAA0-977C-4F74-B656-97BC034B66E5}">
      <dgm:prSet/>
      <dgm:spPr/>
      <dgm:t>
        <a:bodyPr/>
        <a:lstStyle/>
        <a:p>
          <a:r>
            <a:rPr lang="ro-RO" dirty="0"/>
            <a:t>Prof. Lucia Gabriela </a:t>
          </a:r>
          <a:r>
            <a:rPr lang="ro-RO" dirty="0" err="1"/>
            <a:t>Niculea</a:t>
          </a:r>
          <a:endParaRPr lang="ro-RO" dirty="0"/>
        </a:p>
      </dgm:t>
    </dgm:pt>
    <dgm:pt modelId="{A3F0EC6E-845B-44BF-A9CF-B19D36868A5F}" type="parTrans" cxnId="{1811291D-B78F-4F01-80B8-18CDC87B064B}">
      <dgm:prSet/>
      <dgm:spPr/>
      <dgm:t>
        <a:bodyPr/>
        <a:lstStyle/>
        <a:p>
          <a:endParaRPr lang="ro-RO"/>
        </a:p>
      </dgm:t>
    </dgm:pt>
    <dgm:pt modelId="{E16E3BD8-4811-498D-B333-5467283F1BC5}" type="sibTrans" cxnId="{1811291D-B78F-4F01-80B8-18CDC87B064B}">
      <dgm:prSet/>
      <dgm:spPr/>
      <dgm:t>
        <a:bodyPr/>
        <a:lstStyle/>
        <a:p>
          <a:endParaRPr lang="ro-RO"/>
        </a:p>
      </dgm:t>
    </dgm:pt>
    <dgm:pt modelId="{2964F97D-4117-452B-A032-A0B50A16F2C0}">
      <dgm:prSet/>
      <dgm:spPr/>
      <dgm:t>
        <a:bodyPr/>
        <a:lstStyle/>
        <a:p>
          <a:r>
            <a:rPr lang="ro-RO" dirty="0"/>
            <a:t>Prof. Liliana </a:t>
          </a:r>
          <a:r>
            <a:rPr lang="ro-RO" dirty="0" err="1"/>
            <a:t>Vernică</a:t>
          </a:r>
          <a:r>
            <a:rPr lang="ro-RO" dirty="0"/>
            <a:t>, director adjunct</a:t>
          </a:r>
        </a:p>
      </dgm:t>
    </dgm:pt>
    <dgm:pt modelId="{5BC0C8B1-88E4-4D3F-ACD1-4D32491B5C75}" type="parTrans" cxnId="{7A4036DA-22EB-47F0-A397-DADAC62CAD0D}">
      <dgm:prSet/>
      <dgm:spPr/>
      <dgm:t>
        <a:bodyPr/>
        <a:lstStyle/>
        <a:p>
          <a:endParaRPr lang="ro-RO"/>
        </a:p>
      </dgm:t>
    </dgm:pt>
    <dgm:pt modelId="{764C0593-D6A7-4E35-905B-B1424E18068C}" type="sibTrans" cxnId="{7A4036DA-22EB-47F0-A397-DADAC62CAD0D}">
      <dgm:prSet/>
      <dgm:spPr/>
      <dgm:t>
        <a:bodyPr/>
        <a:lstStyle/>
        <a:p>
          <a:endParaRPr lang="ro-RO"/>
        </a:p>
      </dgm:t>
    </dgm:pt>
    <dgm:pt modelId="{E4A6E3A9-1973-42C5-A335-D0BBA43614FB}" type="pres">
      <dgm:prSet presAssocID="{2053A8AF-8A12-4211-8BE5-9AE4D66FE9C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4F0C2C-1E39-4F04-BBF6-A220764F4DCD}" type="pres">
      <dgm:prSet presAssocID="{093BE12F-B89A-463E-82BB-14EFDDDA1FC9}" presName="composite" presStyleCnt="0"/>
      <dgm:spPr/>
    </dgm:pt>
    <dgm:pt modelId="{9E1DDC39-E3BD-4CC0-BC37-492F41B65D3F}" type="pres">
      <dgm:prSet presAssocID="{093BE12F-B89A-463E-82BB-14EFDDDA1FC9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DB05BD4-A669-4C05-954F-28D1E80DF6F1}" type="pres">
      <dgm:prSet presAssocID="{093BE12F-B89A-463E-82BB-14EFDDDA1FC9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2C05-B1C5-4175-B724-9D34D2FAFBE5}" type="pres">
      <dgm:prSet presAssocID="{D53948D4-A0F4-4F6E-993A-36F0DA6B26A2}" presName="spacing" presStyleCnt="0"/>
      <dgm:spPr/>
    </dgm:pt>
    <dgm:pt modelId="{E7AAEFBD-383A-47DB-94C4-60B1F9728174}" type="pres">
      <dgm:prSet presAssocID="{D99958EC-C6EA-4A31-A0E1-448D08E17E01}" presName="composite" presStyleCnt="0"/>
      <dgm:spPr/>
    </dgm:pt>
    <dgm:pt modelId="{A8E35230-5BD1-42E7-A9DF-BF22FD1D7CA2}" type="pres">
      <dgm:prSet presAssocID="{D99958EC-C6EA-4A31-A0E1-448D08E17E01}" presName="imgShp" presStyleLbl="fgImgPlace1" presStyleIdx="1" presStyleCnt="6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AF578C39-FAB9-49A1-9FDA-3DF2F456C53E}" type="pres">
      <dgm:prSet presAssocID="{D99958EC-C6EA-4A31-A0E1-448D08E17E01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9FE90-4B24-4C94-9E4B-69D70DA57B7D}" type="pres">
      <dgm:prSet presAssocID="{D96C820B-0A7B-4ABC-BEF5-EA5A41D6D7DF}" presName="spacing" presStyleCnt="0"/>
      <dgm:spPr/>
    </dgm:pt>
    <dgm:pt modelId="{647CF384-63A7-4E30-987B-135A3F510C66}" type="pres">
      <dgm:prSet presAssocID="{5D87FEF5-3754-4E7B-BAA6-54EBD2DF51AB}" presName="composite" presStyleCnt="0"/>
      <dgm:spPr/>
    </dgm:pt>
    <dgm:pt modelId="{368F4032-D26D-42BE-822C-FDFCA3D2BC7F}" type="pres">
      <dgm:prSet presAssocID="{5D87FEF5-3754-4E7B-BAA6-54EBD2DF51AB}" presName="imgShp" presStyleLbl="fgImgPlace1" presStyleIdx="2" presStyleCnt="6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34F3699-E921-4E2F-B0D8-F6B4E72CCA6E}" type="pres">
      <dgm:prSet presAssocID="{5D87FEF5-3754-4E7B-BAA6-54EBD2DF51AB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C48A6-1DEE-4A6F-9630-F24960B680B7}" type="pres">
      <dgm:prSet presAssocID="{F00622B5-28B6-44B8-8807-7430C8811C89}" presName="spacing" presStyleCnt="0"/>
      <dgm:spPr/>
    </dgm:pt>
    <dgm:pt modelId="{022A801F-8424-488C-8A30-C16C64C19919}" type="pres">
      <dgm:prSet presAssocID="{EBBACE7F-1973-44F0-B8EF-5F6C3510814B}" presName="composite" presStyleCnt="0"/>
      <dgm:spPr/>
    </dgm:pt>
    <dgm:pt modelId="{1942A7BC-E75A-409F-8CE5-1B24B3D49733}" type="pres">
      <dgm:prSet presAssocID="{EBBACE7F-1973-44F0-B8EF-5F6C3510814B}" presName="imgShp" presStyleLbl="fgImgPlace1" presStyleIdx="3" presStyleCnt="6"/>
      <dgm:spPr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0" r="-110000"/>
          </a:stretch>
        </a:blipFill>
      </dgm:spPr>
      <dgm:t>
        <a:bodyPr/>
        <a:lstStyle/>
        <a:p>
          <a:endParaRPr lang="en-US"/>
        </a:p>
      </dgm:t>
    </dgm:pt>
    <dgm:pt modelId="{8EC627F7-1FC5-4996-A7AB-558B3970F678}" type="pres">
      <dgm:prSet presAssocID="{EBBACE7F-1973-44F0-B8EF-5F6C3510814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A4C2C-CF5E-427E-A603-11D9CCD869CB}" type="pres">
      <dgm:prSet presAssocID="{1C86A70D-4B44-4A12-AD23-2424A9B75BF1}" presName="spacing" presStyleCnt="0"/>
      <dgm:spPr/>
    </dgm:pt>
    <dgm:pt modelId="{92FAB0DE-6154-436F-ACDB-387CC7A04C38}" type="pres">
      <dgm:prSet presAssocID="{025DCAA0-977C-4F74-B656-97BC034B66E5}" presName="composite" presStyleCnt="0"/>
      <dgm:spPr/>
    </dgm:pt>
    <dgm:pt modelId="{5F721E1B-0D4D-4D75-AF21-FE31235663EE}" type="pres">
      <dgm:prSet presAssocID="{025DCAA0-977C-4F74-B656-97BC034B66E5}" presName="imgShp" presStyleLbl="fgImgPlace1" presStyleIdx="4" presStyleCnt="6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en-US"/>
        </a:p>
      </dgm:t>
    </dgm:pt>
    <dgm:pt modelId="{6B0B2946-4B1A-468A-B16A-D437E887B5BD}" type="pres">
      <dgm:prSet presAssocID="{025DCAA0-977C-4F74-B656-97BC034B66E5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035E6-1A06-4CAE-8B49-03F33CB8909A}" type="pres">
      <dgm:prSet presAssocID="{E16E3BD8-4811-498D-B333-5467283F1BC5}" presName="spacing" presStyleCnt="0"/>
      <dgm:spPr/>
    </dgm:pt>
    <dgm:pt modelId="{A1013282-BB69-4245-A863-80BC3DEF8A9F}" type="pres">
      <dgm:prSet presAssocID="{2964F97D-4117-452B-A032-A0B50A16F2C0}" presName="composite" presStyleCnt="0"/>
      <dgm:spPr/>
    </dgm:pt>
    <dgm:pt modelId="{FF2BFF9A-54E4-4313-95C4-B2240DC10248}" type="pres">
      <dgm:prSet presAssocID="{2964F97D-4117-452B-A032-A0B50A16F2C0}" presName="imgShp" presStyleLbl="fgImgPlace1" presStyleIdx="5" presStyleCnt="6"/>
      <dgm:spPr>
        <a:blipFill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4000" r="-154000"/>
          </a:stretch>
        </a:blipFill>
      </dgm:spPr>
      <dgm:t>
        <a:bodyPr/>
        <a:lstStyle/>
        <a:p>
          <a:endParaRPr lang="en-US"/>
        </a:p>
      </dgm:t>
    </dgm:pt>
    <dgm:pt modelId="{68C480C2-432B-4393-8AA6-496EDA2169B3}" type="pres">
      <dgm:prSet presAssocID="{2964F97D-4117-452B-A032-A0B50A16F2C0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62F5C2-8965-4425-969C-669D37ABC748}" type="presOf" srcId="{2053A8AF-8A12-4211-8BE5-9AE4D66FE9C9}" destId="{E4A6E3A9-1973-42C5-A335-D0BBA43614FB}" srcOrd="0" destOrd="0" presId="urn:microsoft.com/office/officeart/2005/8/layout/vList3"/>
    <dgm:cxn modelId="{5EBC00DC-D220-4AC7-8E8F-A351A09CEB2F}" type="presOf" srcId="{D99958EC-C6EA-4A31-A0E1-448D08E17E01}" destId="{AF578C39-FAB9-49A1-9FDA-3DF2F456C53E}" srcOrd="0" destOrd="0" presId="urn:microsoft.com/office/officeart/2005/8/layout/vList3"/>
    <dgm:cxn modelId="{A47516A3-23AF-43F7-82A1-2DCDD86D2435}" type="presOf" srcId="{025DCAA0-977C-4F74-B656-97BC034B66E5}" destId="{6B0B2946-4B1A-468A-B16A-D437E887B5BD}" srcOrd="0" destOrd="0" presId="urn:microsoft.com/office/officeart/2005/8/layout/vList3"/>
    <dgm:cxn modelId="{920E4BC3-49E6-4F64-B6B4-15DC47C2F234}" type="presOf" srcId="{2964F97D-4117-452B-A032-A0B50A16F2C0}" destId="{68C480C2-432B-4393-8AA6-496EDA2169B3}" srcOrd="0" destOrd="0" presId="urn:microsoft.com/office/officeart/2005/8/layout/vList3"/>
    <dgm:cxn modelId="{8238CBF5-6E38-498C-A0AA-F46E2E32B692}" type="presOf" srcId="{5D87FEF5-3754-4E7B-BAA6-54EBD2DF51AB}" destId="{F34F3699-E921-4E2F-B0D8-F6B4E72CCA6E}" srcOrd="0" destOrd="0" presId="urn:microsoft.com/office/officeart/2005/8/layout/vList3"/>
    <dgm:cxn modelId="{564828A2-5456-48CD-9634-7D5F7CBFA0D9}" type="presOf" srcId="{EBBACE7F-1973-44F0-B8EF-5F6C3510814B}" destId="{8EC627F7-1FC5-4996-A7AB-558B3970F678}" srcOrd="0" destOrd="0" presId="urn:microsoft.com/office/officeart/2005/8/layout/vList3"/>
    <dgm:cxn modelId="{F9F815FE-E998-4EA3-B2D9-58DF14B9DDF5}" srcId="{2053A8AF-8A12-4211-8BE5-9AE4D66FE9C9}" destId="{EBBACE7F-1973-44F0-B8EF-5F6C3510814B}" srcOrd="3" destOrd="0" parTransId="{916E6D78-F202-482D-82F2-75F15A7FA852}" sibTransId="{1C86A70D-4B44-4A12-AD23-2424A9B75BF1}"/>
    <dgm:cxn modelId="{C08C95E6-AFA4-4E19-8D4D-B76624D0237D}" type="presOf" srcId="{093BE12F-B89A-463E-82BB-14EFDDDA1FC9}" destId="{ADB05BD4-A669-4C05-954F-28D1E80DF6F1}" srcOrd="0" destOrd="0" presId="urn:microsoft.com/office/officeart/2005/8/layout/vList3"/>
    <dgm:cxn modelId="{3420F2CB-FECB-4359-958C-8E78FEF9CAB4}" srcId="{2053A8AF-8A12-4211-8BE5-9AE4D66FE9C9}" destId="{093BE12F-B89A-463E-82BB-14EFDDDA1FC9}" srcOrd="0" destOrd="0" parTransId="{A1446127-085F-4A01-B7BB-09DE47C61335}" sibTransId="{D53948D4-A0F4-4F6E-993A-36F0DA6B26A2}"/>
    <dgm:cxn modelId="{7A4036DA-22EB-47F0-A397-DADAC62CAD0D}" srcId="{2053A8AF-8A12-4211-8BE5-9AE4D66FE9C9}" destId="{2964F97D-4117-452B-A032-A0B50A16F2C0}" srcOrd="5" destOrd="0" parTransId="{5BC0C8B1-88E4-4D3F-ACD1-4D32491B5C75}" sibTransId="{764C0593-D6A7-4E35-905B-B1424E18068C}"/>
    <dgm:cxn modelId="{18F73FE2-588B-46C5-8E36-32FA8F1D0622}" srcId="{2053A8AF-8A12-4211-8BE5-9AE4D66FE9C9}" destId="{D99958EC-C6EA-4A31-A0E1-448D08E17E01}" srcOrd="1" destOrd="0" parTransId="{D024B0D1-E5A5-44C7-ADA8-FA1B8BE4DCF6}" sibTransId="{D96C820B-0A7B-4ABC-BEF5-EA5A41D6D7DF}"/>
    <dgm:cxn modelId="{1811291D-B78F-4F01-80B8-18CDC87B064B}" srcId="{2053A8AF-8A12-4211-8BE5-9AE4D66FE9C9}" destId="{025DCAA0-977C-4F74-B656-97BC034B66E5}" srcOrd="4" destOrd="0" parTransId="{A3F0EC6E-845B-44BF-A9CF-B19D36868A5F}" sibTransId="{E16E3BD8-4811-498D-B333-5467283F1BC5}"/>
    <dgm:cxn modelId="{FDAF06D5-8884-4831-AA0D-1C22F82A9AB8}" srcId="{2053A8AF-8A12-4211-8BE5-9AE4D66FE9C9}" destId="{5D87FEF5-3754-4E7B-BAA6-54EBD2DF51AB}" srcOrd="2" destOrd="0" parTransId="{D05447A1-E4B7-4F92-B796-DD1B16BF1E04}" sibTransId="{F00622B5-28B6-44B8-8807-7430C8811C89}"/>
    <dgm:cxn modelId="{15EBC108-73B0-4FA4-98B5-9F39EA4200BA}" type="presParOf" srcId="{E4A6E3A9-1973-42C5-A335-D0BBA43614FB}" destId="{434F0C2C-1E39-4F04-BBF6-A220764F4DCD}" srcOrd="0" destOrd="0" presId="urn:microsoft.com/office/officeart/2005/8/layout/vList3"/>
    <dgm:cxn modelId="{0CE1F5D4-6B16-4813-9CF5-7E333A0BFD60}" type="presParOf" srcId="{434F0C2C-1E39-4F04-BBF6-A220764F4DCD}" destId="{9E1DDC39-E3BD-4CC0-BC37-492F41B65D3F}" srcOrd="0" destOrd="0" presId="urn:microsoft.com/office/officeart/2005/8/layout/vList3"/>
    <dgm:cxn modelId="{326F5C01-C154-446F-98FE-DFDF8472A41F}" type="presParOf" srcId="{434F0C2C-1E39-4F04-BBF6-A220764F4DCD}" destId="{ADB05BD4-A669-4C05-954F-28D1E80DF6F1}" srcOrd="1" destOrd="0" presId="urn:microsoft.com/office/officeart/2005/8/layout/vList3"/>
    <dgm:cxn modelId="{9210E9AF-3460-48A4-9C33-3832DE25DBF1}" type="presParOf" srcId="{E4A6E3A9-1973-42C5-A335-D0BBA43614FB}" destId="{56232C05-B1C5-4175-B724-9D34D2FAFBE5}" srcOrd="1" destOrd="0" presId="urn:microsoft.com/office/officeart/2005/8/layout/vList3"/>
    <dgm:cxn modelId="{F303C2C2-7D9D-4719-84C7-793C009F119E}" type="presParOf" srcId="{E4A6E3A9-1973-42C5-A335-D0BBA43614FB}" destId="{E7AAEFBD-383A-47DB-94C4-60B1F9728174}" srcOrd="2" destOrd="0" presId="urn:microsoft.com/office/officeart/2005/8/layout/vList3"/>
    <dgm:cxn modelId="{9FE42897-3755-4AB2-BAB1-752C843D1E12}" type="presParOf" srcId="{E7AAEFBD-383A-47DB-94C4-60B1F9728174}" destId="{A8E35230-5BD1-42E7-A9DF-BF22FD1D7CA2}" srcOrd="0" destOrd="0" presId="urn:microsoft.com/office/officeart/2005/8/layout/vList3"/>
    <dgm:cxn modelId="{82E6CF79-EEFE-4934-8D7F-C7D239C2DC1A}" type="presParOf" srcId="{E7AAEFBD-383A-47DB-94C4-60B1F9728174}" destId="{AF578C39-FAB9-49A1-9FDA-3DF2F456C53E}" srcOrd="1" destOrd="0" presId="urn:microsoft.com/office/officeart/2005/8/layout/vList3"/>
    <dgm:cxn modelId="{21C18C82-D441-4F47-B250-BF5091629F55}" type="presParOf" srcId="{E4A6E3A9-1973-42C5-A335-D0BBA43614FB}" destId="{BC09FE90-4B24-4C94-9E4B-69D70DA57B7D}" srcOrd="3" destOrd="0" presId="urn:microsoft.com/office/officeart/2005/8/layout/vList3"/>
    <dgm:cxn modelId="{EE3D510E-BDA8-47E6-AF75-A1BD90541352}" type="presParOf" srcId="{E4A6E3A9-1973-42C5-A335-D0BBA43614FB}" destId="{647CF384-63A7-4E30-987B-135A3F510C66}" srcOrd="4" destOrd="0" presId="urn:microsoft.com/office/officeart/2005/8/layout/vList3"/>
    <dgm:cxn modelId="{DC661895-A223-464F-B773-02E63F6A3357}" type="presParOf" srcId="{647CF384-63A7-4E30-987B-135A3F510C66}" destId="{368F4032-D26D-42BE-822C-FDFCA3D2BC7F}" srcOrd="0" destOrd="0" presId="urn:microsoft.com/office/officeart/2005/8/layout/vList3"/>
    <dgm:cxn modelId="{64306447-29F5-4C43-8F1A-77BC1911439F}" type="presParOf" srcId="{647CF384-63A7-4E30-987B-135A3F510C66}" destId="{F34F3699-E921-4E2F-B0D8-F6B4E72CCA6E}" srcOrd="1" destOrd="0" presId="urn:microsoft.com/office/officeart/2005/8/layout/vList3"/>
    <dgm:cxn modelId="{75B06195-544A-429D-BF55-CDA45B98D42E}" type="presParOf" srcId="{E4A6E3A9-1973-42C5-A335-D0BBA43614FB}" destId="{99AC48A6-1DEE-4A6F-9630-F24960B680B7}" srcOrd="5" destOrd="0" presId="urn:microsoft.com/office/officeart/2005/8/layout/vList3"/>
    <dgm:cxn modelId="{04158418-FE5D-4A36-AB95-D45C675E2D78}" type="presParOf" srcId="{E4A6E3A9-1973-42C5-A335-D0BBA43614FB}" destId="{022A801F-8424-488C-8A30-C16C64C19919}" srcOrd="6" destOrd="0" presId="urn:microsoft.com/office/officeart/2005/8/layout/vList3"/>
    <dgm:cxn modelId="{1B747348-EDFB-4DA4-86FD-124EF77DE698}" type="presParOf" srcId="{022A801F-8424-488C-8A30-C16C64C19919}" destId="{1942A7BC-E75A-409F-8CE5-1B24B3D49733}" srcOrd="0" destOrd="0" presId="urn:microsoft.com/office/officeart/2005/8/layout/vList3"/>
    <dgm:cxn modelId="{882A8F78-3F7A-4D06-8071-57DD2A9711B6}" type="presParOf" srcId="{022A801F-8424-488C-8A30-C16C64C19919}" destId="{8EC627F7-1FC5-4996-A7AB-558B3970F678}" srcOrd="1" destOrd="0" presId="urn:microsoft.com/office/officeart/2005/8/layout/vList3"/>
    <dgm:cxn modelId="{296BEFC4-83BC-46B5-935F-F5F3BFD6F52A}" type="presParOf" srcId="{E4A6E3A9-1973-42C5-A335-D0BBA43614FB}" destId="{023A4C2C-CF5E-427E-A603-11D9CCD869CB}" srcOrd="7" destOrd="0" presId="urn:microsoft.com/office/officeart/2005/8/layout/vList3"/>
    <dgm:cxn modelId="{CD6D2118-4221-43CE-B525-177A7219A557}" type="presParOf" srcId="{E4A6E3A9-1973-42C5-A335-D0BBA43614FB}" destId="{92FAB0DE-6154-436F-ACDB-387CC7A04C38}" srcOrd="8" destOrd="0" presId="urn:microsoft.com/office/officeart/2005/8/layout/vList3"/>
    <dgm:cxn modelId="{C4F2707E-0941-4FA5-AE1B-9D61E0A7D7DB}" type="presParOf" srcId="{92FAB0DE-6154-436F-ACDB-387CC7A04C38}" destId="{5F721E1B-0D4D-4D75-AF21-FE31235663EE}" srcOrd="0" destOrd="0" presId="urn:microsoft.com/office/officeart/2005/8/layout/vList3"/>
    <dgm:cxn modelId="{9C746A0B-0CA2-481C-857D-90CF044EDD9D}" type="presParOf" srcId="{92FAB0DE-6154-436F-ACDB-387CC7A04C38}" destId="{6B0B2946-4B1A-468A-B16A-D437E887B5BD}" srcOrd="1" destOrd="0" presId="urn:microsoft.com/office/officeart/2005/8/layout/vList3"/>
    <dgm:cxn modelId="{5F58DA18-175C-4149-B27F-255B4B00A07B}" type="presParOf" srcId="{E4A6E3A9-1973-42C5-A335-D0BBA43614FB}" destId="{811035E6-1A06-4CAE-8B49-03F33CB8909A}" srcOrd="9" destOrd="0" presId="urn:microsoft.com/office/officeart/2005/8/layout/vList3"/>
    <dgm:cxn modelId="{0EC0CDB7-121F-4298-BD6E-638150DCB4F0}" type="presParOf" srcId="{E4A6E3A9-1973-42C5-A335-D0BBA43614FB}" destId="{A1013282-BB69-4245-A863-80BC3DEF8A9F}" srcOrd="10" destOrd="0" presId="urn:microsoft.com/office/officeart/2005/8/layout/vList3"/>
    <dgm:cxn modelId="{AC6FE5BE-4C4C-4467-BD57-522F652E378E}" type="presParOf" srcId="{A1013282-BB69-4245-A863-80BC3DEF8A9F}" destId="{FF2BFF9A-54E4-4313-95C4-B2240DC10248}" srcOrd="0" destOrd="0" presId="urn:microsoft.com/office/officeart/2005/8/layout/vList3"/>
    <dgm:cxn modelId="{BBE0DFBC-9227-4C66-9787-70696159BFDB}" type="presParOf" srcId="{A1013282-BB69-4245-A863-80BC3DEF8A9F}" destId="{68C480C2-432B-4393-8AA6-496EDA2169B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5D3B6C-BEA4-4696-A129-C707EB694DE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o-RO"/>
        </a:p>
      </dgm:t>
    </dgm:pt>
    <dgm:pt modelId="{5A6C5E39-24D5-4CBF-AC48-03023A324D23}">
      <dgm:prSet phldrT="[Text]" custT="1"/>
      <dgm:spPr/>
      <dgm:t>
        <a:bodyPr/>
        <a:lstStyle/>
        <a:p>
          <a:pPr algn="ctr"/>
          <a:endParaRPr lang="ro-RO" sz="3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o-RO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Prezentarea cursului</a:t>
          </a:r>
        </a:p>
      </dgm:t>
    </dgm:pt>
    <dgm:pt modelId="{C85B9348-EB1B-4BA7-A90C-21B666C34344}" type="parTrans" cxnId="{4D6257EE-CDFE-411B-A500-CCFFCAADBDAA}">
      <dgm:prSet/>
      <dgm:spPr/>
      <dgm:t>
        <a:bodyPr/>
        <a:lstStyle/>
        <a:p>
          <a:endParaRPr lang="ro-RO"/>
        </a:p>
      </dgm:t>
    </dgm:pt>
    <dgm:pt modelId="{EF30673A-91AF-46E6-839E-589A53F4820B}" type="sibTrans" cxnId="{4D6257EE-CDFE-411B-A500-CCFFCAADBDAA}">
      <dgm:prSet/>
      <dgm:spPr/>
      <dgm:t>
        <a:bodyPr/>
        <a:lstStyle/>
        <a:p>
          <a:endParaRPr lang="ro-RO"/>
        </a:p>
      </dgm:t>
    </dgm:pt>
    <dgm:pt modelId="{13856931-D812-45C9-A242-85D043C0D0D7}">
      <dgm:prSet phldrT="[Text]" custT="1"/>
      <dgm:spPr/>
      <dgm:t>
        <a:bodyPr/>
        <a:lstStyle/>
        <a:p>
          <a:pPr algn="ctr"/>
          <a:r>
            <a:rPr lang="ro-RO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Instrumente online pentru managementul grupului (platforma </a:t>
          </a:r>
          <a:r>
            <a:rPr lang="ro-RO" sz="3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Trello</a:t>
          </a:r>
          <a:r>
            <a:rPr lang="ro-RO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B8B4091D-0E98-4C48-B5B3-062E554108E3}" type="parTrans" cxnId="{A78CD46D-FA1A-4E6A-9F9C-791B188201FB}">
      <dgm:prSet/>
      <dgm:spPr/>
      <dgm:t>
        <a:bodyPr/>
        <a:lstStyle/>
        <a:p>
          <a:endParaRPr lang="ro-RO"/>
        </a:p>
      </dgm:t>
    </dgm:pt>
    <dgm:pt modelId="{FC40C34E-B634-47E3-8397-99AD6F0AAE92}" type="sibTrans" cxnId="{A78CD46D-FA1A-4E6A-9F9C-791B188201FB}">
      <dgm:prSet/>
      <dgm:spPr/>
      <dgm:t>
        <a:bodyPr/>
        <a:lstStyle/>
        <a:p>
          <a:endParaRPr lang="ro-RO"/>
        </a:p>
      </dgm:t>
    </dgm:pt>
    <dgm:pt modelId="{AFA55D22-3BFA-427A-8D36-488E766A74CC}">
      <dgm:prSet phldrT="[Text]" custT="1"/>
      <dgm:spPr/>
      <dgm:t>
        <a:bodyPr/>
        <a:lstStyle/>
        <a:p>
          <a:pPr algn="ctr"/>
          <a:endParaRPr lang="ro-RO" sz="3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o-RO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Bariere manageriale</a:t>
          </a:r>
        </a:p>
      </dgm:t>
    </dgm:pt>
    <dgm:pt modelId="{52B9E01A-335A-4075-BFE3-31D09D212EA0}" type="parTrans" cxnId="{839A87C2-E582-445D-BB3A-1C7C7F215D5D}">
      <dgm:prSet/>
      <dgm:spPr/>
      <dgm:t>
        <a:bodyPr/>
        <a:lstStyle/>
        <a:p>
          <a:endParaRPr lang="ro-RO"/>
        </a:p>
      </dgm:t>
    </dgm:pt>
    <dgm:pt modelId="{E3E9D7A5-A9A4-41D6-A2FB-12C3EA9287EE}" type="sibTrans" cxnId="{839A87C2-E582-445D-BB3A-1C7C7F215D5D}">
      <dgm:prSet/>
      <dgm:spPr/>
      <dgm:t>
        <a:bodyPr/>
        <a:lstStyle/>
        <a:p>
          <a:endParaRPr lang="ro-RO"/>
        </a:p>
      </dgm:t>
    </dgm:pt>
    <dgm:pt modelId="{79279C34-EB9A-4FCA-ABC0-D5B919B222B2}" type="pres">
      <dgm:prSet presAssocID="{385D3B6C-BEA4-4696-A129-C707EB694DE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966DA6F-EAD0-49A2-9C1E-1BCC7B9B4372}" type="pres">
      <dgm:prSet presAssocID="{5A6C5E39-24D5-4CBF-AC48-03023A324D23}" presName="thickLine" presStyleLbl="alignNode1" presStyleIdx="0" presStyleCnt="3"/>
      <dgm:spPr/>
    </dgm:pt>
    <dgm:pt modelId="{868E959A-DF13-43F7-AFFC-45741B792CC8}" type="pres">
      <dgm:prSet presAssocID="{5A6C5E39-24D5-4CBF-AC48-03023A324D23}" presName="horz1" presStyleCnt="0"/>
      <dgm:spPr/>
    </dgm:pt>
    <dgm:pt modelId="{AA499CE0-2B85-4888-9E27-8BDB8A3E5CCB}" type="pres">
      <dgm:prSet presAssocID="{5A6C5E39-24D5-4CBF-AC48-03023A324D23}" presName="tx1" presStyleLbl="revTx" presStyleIdx="0" presStyleCnt="3"/>
      <dgm:spPr/>
      <dgm:t>
        <a:bodyPr/>
        <a:lstStyle/>
        <a:p>
          <a:endParaRPr lang="en-US"/>
        </a:p>
      </dgm:t>
    </dgm:pt>
    <dgm:pt modelId="{3CBAAE2F-A56B-4BC7-85D3-088DA150E437}" type="pres">
      <dgm:prSet presAssocID="{5A6C5E39-24D5-4CBF-AC48-03023A324D23}" presName="vert1" presStyleCnt="0"/>
      <dgm:spPr/>
    </dgm:pt>
    <dgm:pt modelId="{633124FC-80AE-46D4-B132-2DF373764F64}" type="pres">
      <dgm:prSet presAssocID="{13856931-D812-45C9-A242-85D043C0D0D7}" presName="thickLine" presStyleLbl="alignNode1" presStyleIdx="1" presStyleCnt="3"/>
      <dgm:spPr/>
    </dgm:pt>
    <dgm:pt modelId="{AD189B02-F5ED-4ADD-A329-55F3FAAA7E74}" type="pres">
      <dgm:prSet presAssocID="{13856931-D812-45C9-A242-85D043C0D0D7}" presName="horz1" presStyleCnt="0"/>
      <dgm:spPr/>
    </dgm:pt>
    <dgm:pt modelId="{26577B97-CB72-400C-B0AC-E51EC38C859D}" type="pres">
      <dgm:prSet presAssocID="{13856931-D812-45C9-A242-85D043C0D0D7}" presName="tx1" presStyleLbl="revTx" presStyleIdx="1" presStyleCnt="3"/>
      <dgm:spPr/>
      <dgm:t>
        <a:bodyPr/>
        <a:lstStyle/>
        <a:p>
          <a:endParaRPr lang="en-US"/>
        </a:p>
      </dgm:t>
    </dgm:pt>
    <dgm:pt modelId="{5B5EA310-CCC9-4F62-B6A8-370EF5562B33}" type="pres">
      <dgm:prSet presAssocID="{13856931-D812-45C9-A242-85D043C0D0D7}" presName="vert1" presStyleCnt="0"/>
      <dgm:spPr/>
    </dgm:pt>
    <dgm:pt modelId="{910410A0-787F-483F-80C2-8FB9BCB0215C}" type="pres">
      <dgm:prSet presAssocID="{AFA55D22-3BFA-427A-8D36-488E766A74CC}" presName="thickLine" presStyleLbl="alignNode1" presStyleIdx="2" presStyleCnt="3"/>
      <dgm:spPr/>
    </dgm:pt>
    <dgm:pt modelId="{310232F5-22FC-415E-9F4F-2B5C636CD4AE}" type="pres">
      <dgm:prSet presAssocID="{AFA55D22-3BFA-427A-8D36-488E766A74CC}" presName="horz1" presStyleCnt="0"/>
      <dgm:spPr/>
    </dgm:pt>
    <dgm:pt modelId="{518326C4-2BAE-486D-B664-C20A11394241}" type="pres">
      <dgm:prSet presAssocID="{AFA55D22-3BFA-427A-8D36-488E766A74CC}" presName="tx1" presStyleLbl="revTx" presStyleIdx="2" presStyleCnt="3"/>
      <dgm:spPr/>
      <dgm:t>
        <a:bodyPr/>
        <a:lstStyle/>
        <a:p>
          <a:endParaRPr lang="en-US"/>
        </a:p>
      </dgm:t>
    </dgm:pt>
    <dgm:pt modelId="{D366DAB1-6CE3-492C-A5F9-E83A2E0D65AA}" type="pres">
      <dgm:prSet presAssocID="{AFA55D22-3BFA-427A-8D36-488E766A74CC}" presName="vert1" presStyleCnt="0"/>
      <dgm:spPr/>
    </dgm:pt>
  </dgm:ptLst>
  <dgm:cxnLst>
    <dgm:cxn modelId="{A78CD46D-FA1A-4E6A-9F9C-791B188201FB}" srcId="{385D3B6C-BEA4-4696-A129-C707EB694DE0}" destId="{13856931-D812-45C9-A242-85D043C0D0D7}" srcOrd="1" destOrd="0" parTransId="{B8B4091D-0E98-4C48-B5B3-062E554108E3}" sibTransId="{FC40C34E-B634-47E3-8397-99AD6F0AAE92}"/>
    <dgm:cxn modelId="{C386CFAD-92F1-4B5E-A814-4FD056907217}" type="presOf" srcId="{13856931-D812-45C9-A242-85D043C0D0D7}" destId="{26577B97-CB72-400C-B0AC-E51EC38C859D}" srcOrd="0" destOrd="0" presId="urn:microsoft.com/office/officeart/2008/layout/LinedList"/>
    <dgm:cxn modelId="{839A87C2-E582-445D-BB3A-1C7C7F215D5D}" srcId="{385D3B6C-BEA4-4696-A129-C707EB694DE0}" destId="{AFA55D22-3BFA-427A-8D36-488E766A74CC}" srcOrd="2" destOrd="0" parTransId="{52B9E01A-335A-4075-BFE3-31D09D212EA0}" sibTransId="{E3E9D7A5-A9A4-41D6-A2FB-12C3EA9287EE}"/>
    <dgm:cxn modelId="{2F11943A-ADE0-4047-9420-67679CF32CA8}" type="presOf" srcId="{5A6C5E39-24D5-4CBF-AC48-03023A324D23}" destId="{AA499CE0-2B85-4888-9E27-8BDB8A3E5CCB}" srcOrd="0" destOrd="0" presId="urn:microsoft.com/office/officeart/2008/layout/LinedList"/>
    <dgm:cxn modelId="{C656D0E2-FF31-4A7F-BE6F-CE5162043869}" type="presOf" srcId="{385D3B6C-BEA4-4696-A129-C707EB694DE0}" destId="{79279C34-EB9A-4FCA-ABC0-D5B919B222B2}" srcOrd="0" destOrd="0" presId="urn:microsoft.com/office/officeart/2008/layout/LinedList"/>
    <dgm:cxn modelId="{9C56AC32-7BA6-4B31-8193-3FAAA40D23E9}" type="presOf" srcId="{AFA55D22-3BFA-427A-8D36-488E766A74CC}" destId="{518326C4-2BAE-486D-B664-C20A11394241}" srcOrd="0" destOrd="0" presId="urn:microsoft.com/office/officeart/2008/layout/LinedList"/>
    <dgm:cxn modelId="{4D6257EE-CDFE-411B-A500-CCFFCAADBDAA}" srcId="{385D3B6C-BEA4-4696-A129-C707EB694DE0}" destId="{5A6C5E39-24D5-4CBF-AC48-03023A324D23}" srcOrd="0" destOrd="0" parTransId="{C85B9348-EB1B-4BA7-A90C-21B666C34344}" sibTransId="{EF30673A-91AF-46E6-839E-589A53F4820B}"/>
    <dgm:cxn modelId="{B5D869A7-6194-4F22-85BC-5EC912D92C2C}" type="presParOf" srcId="{79279C34-EB9A-4FCA-ABC0-D5B919B222B2}" destId="{9966DA6F-EAD0-49A2-9C1E-1BCC7B9B4372}" srcOrd="0" destOrd="0" presId="urn:microsoft.com/office/officeart/2008/layout/LinedList"/>
    <dgm:cxn modelId="{7F6CB17E-2D49-4D68-B0A8-8B533F098006}" type="presParOf" srcId="{79279C34-EB9A-4FCA-ABC0-D5B919B222B2}" destId="{868E959A-DF13-43F7-AFFC-45741B792CC8}" srcOrd="1" destOrd="0" presId="urn:microsoft.com/office/officeart/2008/layout/LinedList"/>
    <dgm:cxn modelId="{57583EB6-97B8-4B37-9155-D86C11386ECC}" type="presParOf" srcId="{868E959A-DF13-43F7-AFFC-45741B792CC8}" destId="{AA499CE0-2B85-4888-9E27-8BDB8A3E5CCB}" srcOrd="0" destOrd="0" presId="urn:microsoft.com/office/officeart/2008/layout/LinedList"/>
    <dgm:cxn modelId="{FE64FF7C-A189-4796-A739-EB729A306EE2}" type="presParOf" srcId="{868E959A-DF13-43F7-AFFC-45741B792CC8}" destId="{3CBAAE2F-A56B-4BC7-85D3-088DA150E437}" srcOrd="1" destOrd="0" presId="urn:microsoft.com/office/officeart/2008/layout/LinedList"/>
    <dgm:cxn modelId="{00611E29-304B-41B4-87EB-BDE02C3E46C4}" type="presParOf" srcId="{79279C34-EB9A-4FCA-ABC0-D5B919B222B2}" destId="{633124FC-80AE-46D4-B132-2DF373764F64}" srcOrd="2" destOrd="0" presId="urn:microsoft.com/office/officeart/2008/layout/LinedList"/>
    <dgm:cxn modelId="{B71002EE-6CB3-42D6-B310-34494501C90C}" type="presParOf" srcId="{79279C34-EB9A-4FCA-ABC0-D5B919B222B2}" destId="{AD189B02-F5ED-4ADD-A329-55F3FAAA7E74}" srcOrd="3" destOrd="0" presId="urn:microsoft.com/office/officeart/2008/layout/LinedList"/>
    <dgm:cxn modelId="{9E834E75-C86D-4602-876A-1AB03AC71C67}" type="presParOf" srcId="{AD189B02-F5ED-4ADD-A329-55F3FAAA7E74}" destId="{26577B97-CB72-400C-B0AC-E51EC38C859D}" srcOrd="0" destOrd="0" presId="urn:microsoft.com/office/officeart/2008/layout/LinedList"/>
    <dgm:cxn modelId="{0034A246-6741-42E0-9A97-CCB60DDB05FF}" type="presParOf" srcId="{AD189B02-F5ED-4ADD-A329-55F3FAAA7E74}" destId="{5B5EA310-CCC9-4F62-B6A8-370EF5562B33}" srcOrd="1" destOrd="0" presId="urn:microsoft.com/office/officeart/2008/layout/LinedList"/>
    <dgm:cxn modelId="{02338D7F-4165-41E7-96B6-7FFA43553B7C}" type="presParOf" srcId="{79279C34-EB9A-4FCA-ABC0-D5B919B222B2}" destId="{910410A0-787F-483F-80C2-8FB9BCB0215C}" srcOrd="4" destOrd="0" presId="urn:microsoft.com/office/officeart/2008/layout/LinedList"/>
    <dgm:cxn modelId="{7BDA85C1-17C8-4CAE-A93D-273B143E5720}" type="presParOf" srcId="{79279C34-EB9A-4FCA-ABC0-D5B919B222B2}" destId="{310232F5-22FC-415E-9F4F-2B5C636CD4AE}" srcOrd="5" destOrd="0" presId="urn:microsoft.com/office/officeart/2008/layout/LinedList"/>
    <dgm:cxn modelId="{7DB4439A-5FA5-4ABF-BC5B-12206C6581E6}" type="presParOf" srcId="{310232F5-22FC-415E-9F4F-2B5C636CD4AE}" destId="{518326C4-2BAE-486D-B664-C20A11394241}" srcOrd="0" destOrd="0" presId="urn:microsoft.com/office/officeart/2008/layout/LinedList"/>
    <dgm:cxn modelId="{EA4269E1-64E4-4A41-A17F-96D519B31D23}" type="presParOf" srcId="{310232F5-22FC-415E-9F4F-2B5C636CD4AE}" destId="{D366DAB1-6CE3-492C-A5F9-E83A2E0D65A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E5AA2-A3A6-4461-8FC4-DF9808FE2D7E}">
      <dsp:nvSpPr>
        <dsp:cNvPr id="0" name=""/>
        <dsp:cNvSpPr/>
      </dsp:nvSpPr>
      <dsp:spPr>
        <a:xfrm rot="5400000">
          <a:off x="4122239" y="-194518"/>
          <a:ext cx="1393472" cy="178674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/>
            <a:t>Școala Profesională Mogoșești</a:t>
          </a:r>
        </a:p>
      </dsp:txBody>
      <dsp:txXfrm rot="-5400000">
        <a:off x="4223394" y="234362"/>
        <a:ext cx="1191162" cy="928982"/>
      </dsp:txXfrm>
    </dsp:sp>
    <dsp:sp modelId="{3ECCB82D-1AE3-4BDC-9BD9-86306451FA7C}">
      <dsp:nvSpPr>
        <dsp:cNvPr id="0" name=""/>
        <dsp:cNvSpPr/>
      </dsp:nvSpPr>
      <dsp:spPr>
        <a:xfrm>
          <a:off x="5017135" y="280811"/>
          <a:ext cx="1555115" cy="836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4302E8-750E-4DB9-952D-A25A143CC5F3}">
      <dsp:nvSpPr>
        <dsp:cNvPr id="0" name=""/>
        <dsp:cNvSpPr/>
      </dsp:nvSpPr>
      <dsp:spPr>
        <a:xfrm rot="5400000">
          <a:off x="1877966" y="-31911"/>
          <a:ext cx="1393472" cy="145729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/>
            <a:t>Școala Gimnazială Brăești</a:t>
          </a:r>
        </a:p>
      </dsp:txBody>
      <dsp:txXfrm rot="-5400000">
        <a:off x="2088937" y="232245"/>
        <a:ext cx="971530" cy="928982"/>
      </dsp:txXfrm>
    </dsp:sp>
    <dsp:sp modelId="{B2301F51-3AB1-4359-80FE-4FEBD3FDC554}">
      <dsp:nvSpPr>
        <dsp:cNvPr id="0" name=""/>
        <dsp:cNvSpPr/>
      </dsp:nvSpPr>
      <dsp:spPr>
        <a:xfrm rot="5400000">
          <a:off x="3009472" y="1547600"/>
          <a:ext cx="1758143" cy="196159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/>
            <a:t>Inspectoratul Școlar Județean Iași</a:t>
          </a:r>
        </a:p>
      </dsp:txBody>
      <dsp:txXfrm rot="-5400000">
        <a:off x="3234679" y="1942350"/>
        <a:ext cx="1307730" cy="1172095"/>
      </dsp:txXfrm>
    </dsp:sp>
    <dsp:sp modelId="{FA47E61B-5EBE-46E4-B804-FF9EA7A06921}">
      <dsp:nvSpPr>
        <dsp:cNvPr id="0" name=""/>
        <dsp:cNvSpPr/>
      </dsp:nvSpPr>
      <dsp:spPr>
        <a:xfrm>
          <a:off x="1555749" y="1645926"/>
          <a:ext cx="1504950" cy="836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D5369-BC50-40B9-8B71-0248F0750058}">
      <dsp:nvSpPr>
        <dsp:cNvPr id="0" name=""/>
        <dsp:cNvSpPr/>
      </dsp:nvSpPr>
      <dsp:spPr>
        <a:xfrm rot="5400000">
          <a:off x="5271602" y="1449216"/>
          <a:ext cx="1688024" cy="146550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/>
            <a:t>Școala Gimnazială „Colonel Constantin </a:t>
          </a:r>
          <a:r>
            <a:rPr lang="ro-RO" sz="1400" b="1" kern="1200" dirty="0" err="1"/>
            <a:t>Langa</a:t>
          </a:r>
          <a:r>
            <a:rPr lang="ro-RO" sz="1400" b="1" kern="1200" dirty="0"/>
            <a:t>” Miroslava</a:t>
          </a:r>
        </a:p>
      </dsp:txBody>
      <dsp:txXfrm rot="-5400000">
        <a:off x="5611014" y="1600749"/>
        <a:ext cx="1009199" cy="1162436"/>
      </dsp:txXfrm>
    </dsp:sp>
    <dsp:sp modelId="{A34B07DC-447E-48E5-870E-AD5B8658371E}">
      <dsp:nvSpPr>
        <dsp:cNvPr id="0" name=""/>
        <dsp:cNvSpPr/>
      </dsp:nvSpPr>
      <dsp:spPr>
        <a:xfrm rot="5400000">
          <a:off x="4946435" y="3207100"/>
          <a:ext cx="1388720" cy="168081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/>
            <a:t>Școala Gimnazială Costuleni</a:t>
          </a:r>
        </a:p>
      </dsp:txBody>
      <dsp:txXfrm rot="-5400000">
        <a:off x="5080525" y="3584598"/>
        <a:ext cx="1120540" cy="925814"/>
      </dsp:txXfrm>
    </dsp:sp>
    <dsp:sp modelId="{786D0A25-8202-4D1A-A6E8-EDF2CA8A98B3}">
      <dsp:nvSpPr>
        <dsp:cNvPr id="0" name=""/>
        <dsp:cNvSpPr/>
      </dsp:nvSpPr>
      <dsp:spPr>
        <a:xfrm>
          <a:off x="5017135" y="3011041"/>
          <a:ext cx="1555115" cy="836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17BD3-9E32-4B54-A2FC-D2640D5E42CE}">
      <dsp:nvSpPr>
        <dsp:cNvPr id="0" name=""/>
        <dsp:cNvSpPr/>
      </dsp:nvSpPr>
      <dsp:spPr>
        <a:xfrm rot="5400000">
          <a:off x="1378708" y="3025715"/>
          <a:ext cx="1393472" cy="15257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/>
            <a:t>Școala Gimnazială Strunga</a:t>
          </a:r>
        </a:p>
      </dsp:txBody>
      <dsp:txXfrm rot="-5400000">
        <a:off x="1566855" y="3324107"/>
        <a:ext cx="1017178" cy="928982"/>
      </dsp:txXfrm>
    </dsp:sp>
    <dsp:sp modelId="{7E974F0A-065F-4EAB-879E-D104F25A4E7B}">
      <dsp:nvSpPr>
        <dsp:cNvPr id="0" name=""/>
        <dsp:cNvSpPr/>
      </dsp:nvSpPr>
      <dsp:spPr>
        <a:xfrm rot="5400000">
          <a:off x="914354" y="1532404"/>
          <a:ext cx="1393472" cy="163744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/>
            <a:t>Școala Gimnazială Ciortești</a:t>
          </a:r>
        </a:p>
      </dsp:txBody>
      <dsp:txXfrm rot="-5400000">
        <a:off x="1065275" y="1886636"/>
        <a:ext cx="1091630" cy="928982"/>
      </dsp:txXfrm>
    </dsp:sp>
    <dsp:sp modelId="{A580EAC7-401B-4B38-917E-27EF8D14268A}">
      <dsp:nvSpPr>
        <dsp:cNvPr id="0" name=""/>
        <dsp:cNvSpPr/>
      </dsp:nvSpPr>
      <dsp:spPr>
        <a:xfrm>
          <a:off x="1555749" y="4247796"/>
          <a:ext cx="1504950" cy="836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F46CA-8819-4DE8-832B-8443A17F4678}">
      <dsp:nvSpPr>
        <dsp:cNvPr id="0" name=""/>
        <dsp:cNvSpPr/>
      </dsp:nvSpPr>
      <dsp:spPr>
        <a:xfrm rot="5400000">
          <a:off x="3070463" y="3828342"/>
          <a:ext cx="1501424" cy="15591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/>
            <a:t>Școala Gimnazială Nr. 1 Costești</a:t>
          </a:r>
        </a:p>
      </dsp:txBody>
      <dsp:txXfrm rot="-5400000">
        <a:off x="3301454" y="4107449"/>
        <a:ext cx="1039443" cy="1000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6F4E8-588F-48B5-A963-D4ABBE690ACA}">
      <dsp:nvSpPr>
        <dsp:cNvPr id="0" name=""/>
        <dsp:cNvSpPr/>
      </dsp:nvSpPr>
      <dsp:spPr>
        <a:xfrm>
          <a:off x="3174011" y="82682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/>
            <a:t>F1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/>
            <a:t>Digital</a:t>
          </a:r>
        </a:p>
      </dsp:txBody>
      <dsp:txXfrm>
        <a:off x="3230491" y="139162"/>
        <a:ext cx="1667024" cy="1044029"/>
      </dsp:txXfrm>
    </dsp:sp>
    <dsp:sp modelId="{16297462-C205-4CD2-9FBC-080287135005}">
      <dsp:nvSpPr>
        <dsp:cNvPr id="0" name=""/>
        <dsp:cNvSpPr/>
      </dsp:nvSpPr>
      <dsp:spPr>
        <a:xfrm>
          <a:off x="1811156" y="713014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343746" y="244137"/>
              </a:moveTo>
              <a:arcTo wR="2310126" hR="2310126" stAng="17794737" swAng="99688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93C70-3C9B-4E2C-81EC-85BCD91B4AAA}">
      <dsp:nvSpPr>
        <dsp:cNvPr id="0" name=""/>
        <dsp:cNvSpPr/>
      </dsp:nvSpPr>
      <dsp:spPr>
        <a:xfrm>
          <a:off x="5220922" y="1496759"/>
          <a:ext cx="1980179" cy="13623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0" kern="1200" dirty="0"/>
            <a:t>F2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i="0" kern="1200" dirty="0" err="1"/>
            <a:t>Leaderships</a:t>
          </a:r>
          <a:r>
            <a:rPr lang="ro-RO" sz="2000" b="1" i="0" kern="1200" dirty="0"/>
            <a:t> și Management</a:t>
          </a:r>
        </a:p>
      </dsp:txBody>
      <dsp:txXfrm>
        <a:off x="5287424" y="1563261"/>
        <a:ext cx="1847175" cy="1229305"/>
      </dsp:txXfrm>
    </dsp:sp>
    <dsp:sp modelId="{C71B0FCA-E1D4-4802-8B5D-80F7938FC27F}">
      <dsp:nvSpPr>
        <dsp:cNvPr id="0" name=""/>
        <dsp:cNvSpPr/>
      </dsp:nvSpPr>
      <dsp:spPr>
        <a:xfrm>
          <a:off x="1707667" y="686076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6424" y="2443056"/>
              </a:moveTo>
              <a:arcTo wR="2310126" hR="2310126" stAng="21797926" swAng="123617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1A00F-1F4A-418B-AD21-C0FD69B829A4}">
      <dsp:nvSpPr>
        <dsp:cNvPr id="0" name=""/>
        <dsp:cNvSpPr/>
      </dsp:nvSpPr>
      <dsp:spPr>
        <a:xfrm>
          <a:off x="4396935" y="4172277"/>
          <a:ext cx="2168412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/>
            <a:t>F3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/>
            <a:t>Antreprenoriat</a:t>
          </a:r>
          <a:endParaRPr lang="ro-RO" sz="2000" b="1" kern="1200" dirty="0"/>
        </a:p>
      </dsp:txBody>
      <dsp:txXfrm>
        <a:off x="4453415" y="4228757"/>
        <a:ext cx="2055452" cy="1044029"/>
      </dsp:txXfrm>
    </dsp:sp>
    <dsp:sp modelId="{3A8DBE48-F227-48FE-9681-1A8E4601414B}">
      <dsp:nvSpPr>
        <dsp:cNvPr id="0" name=""/>
        <dsp:cNvSpPr/>
      </dsp:nvSpPr>
      <dsp:spPr>
        <a:xfrm>
          <a:off x="1860207" y="619723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366260" y="4619569"/>
              </a:moveTo>
              <a:arcTo wR="2310126" hR="2310126" stAng="5316457" swAng="76998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FE99E-21E9-47B9-8E6E-D5FC2DAD58DE}">
      <dsp:nvSpPr>
        <dsp:cNvPr id="0" name=""/>
        <dsp:cNvSpPr/>
      </dsp:nvSpPr>
      <dsp:spPr>
        <a:xfrm>
          <a:off x="1766101" y="41822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/>
            <a:t>F4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i="0" kern="1200" dirty="0"/>
            <a:t>Educație timpurie</a:t>
          </a:r>
        </a:p>
      </dsp:txBody>
      <dsp:txXfrm>
        <a:off x="1822581" y="4238698"/>
        <a:ext cx="1667024" cy="1044029"/>
      </dsp:txXfrm>
    </dsp:sp>
    <dsp:sp modelId="{BA86080A-B5AB-4E4B-A34F-66C99CDDD738}">
      <dsp:nvSpPr>
        <dsp:cNvPr id="0" name=""/>
        <dsp:cNvSpPr/>
      </dsp:nvSpPr>
      <dsp:spPr>
        <a:xfrm>
          <a:off x="1703825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44996" y="3345463"/>
              </a:moveTo>
              <a:arcTo wR="2310126" hR="2310126" stAng="9202406" swAng="135921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5CB80-A623-43B5-8DBA-755908CF7A52}">
      <dsp:nvSpPr>
        <dsp:cNvPr id="0" name=""/>
        <dsp:cNvSpPr/>
      </dsp:nvSpPr>
      <dsp:spPr>
        <a:xfrm>
          <a:off x="926898" y="15994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/>
            <a:t>F5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i="0" kern="1200" dirty="0" err="1"/>
            <a:t>Bullying</a:t>
          </a:r>
          <a:endParaRPr lang="ro-RO" sz="2000" i="0" kern="1200" dirty="0"/>
        </a:p>
      </dsp:txBody>
      <dsp:txXfrm>
        <a:off x="983378" y="1655898"/>
        <a:ext cx="1667024" cy="1044029"/>
      </dsp:txXfrm>
    </dsp:sp>
    <dsp:sp modelId="{2D2F5E3E-8600-44FF-90BF-ACBBA27FEEEA}">
      <dsp:nvSpPr>
        <dsp:cNvPr id="0" name=""/>
        <dsp:cNvSpPr/>
      </dsp:nvSpPr>
      <dsp:spPr>
        <a:xfrm>
          <a:off x="1620415" y="697366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651926" y="701693"/>
              </a:moveTo>
              <a:arcTo wR="2310126" hR="2310126" stAng="13447630" swAng="121106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05BD4-A669-4C05-954F-28D1E80DF6F1}">
      <dsp:nvSpPr>
        <dsp:cNvPr id="0" name=""/>
        <dsp:cNvSpPr/>
      </dsp:nvSpPr>
      <dsp:spPr>
        <a:xfrm rot="10800000">
          <a:off x="1541923" y="4769"/>
          <a:ext cx="5405120" cy="72193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835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/>
            <a:t>Prof. Gabriela Condrea, inspector școlar</a:t>
          </a:r>
        </a:p>
      </dsp:txBody>
      <dsp:txXfrm rot="10800000">
        <a:off x="1722407" y="4769"/>
        <a:ext cx="5224636" cy="721935"/>
      </dsp:txXfrm>
    </dsp:sp>
    <dsp:sp modelId="{9E1DDC39-E3BD-4CC0-BC37-492F41B65D3F}">
      <dsp:nvSpPr>
        <dsp:cNvPr id="0" name=""/>
        <dsp:cNvSpPr/>
      </dsp:nvSpPr>
      <dsp:spPr>
        <a:xfrm>
          <a:off x="1180956" y="4769"/>
          <a:ext cx="721935" cy="72193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F578C39-FAB9-49A1-9FDA-3DF2F456C53E}">
      <dsp:nvSpPr>
        <dsp:cNvPr id="0" name=""/>
        <dsp:cNvSpPr/>
      </dsp:nvSpPr>
      <dsp:spPr>
        <a:xfrm rot="10800000">
          <a:off x="1541923" y="942207"/>
          <a:ext cx="5405120" cy="72193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835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/>
            <a:t>Prof. Cătălin Bența, director</a:t>
          </a:r>
        </a:p>
      </dsp:txBody>
      <dsp:txXfrm rot="10800000">
        <a:off x="1722407" y="942207"/>
        <a:ext cx="5224636" cy="721935"/>
      </dsp:txXfrm>
    </dsp:sp>
    <dsp:sp modelId="{A8E35230-5BD1-42E7-A9DF-BF22FD1D7CA2}">
      <dsp:nvSpPr>
        <dsp:cNvPr id="0" name=""/>
        <dsp:cNvSpPr/>
      </dsp:nvSpPr>
      <dsp:spPr>
        <a:xfrm>
          <a:off x="1180956" y="942207"/>
          <a:ext cx="721935" cy="721935"/>
        </a:xfrm>
        <a:prstGeom prst="ellips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34F3699-E921-4E2F-B0D8-F6B4E72CCA6E}">
      <dsp:nvSpPr>
        <dsp:cNvPr id="0" name=""/>
        <dsp:cNvSpPr/>
      </dsp:nvSpPr>
      <dsp:spPr>
        <a:xfrm rot="10800000">
          <a:off x="1541923" y="1879646"/>
          <a:ext cx="5405120" cy="72193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835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/>
            <a:t>Prof. Maria Mădălina Dediu</a:t>
          </a:r>
        </a:p>
      </dsp:txBody>
      <dsp:txXfrm rot="10800000">
        <a:off x="1722407" y="1879646"/>
        <a:ext cx="5224636" cy="721935"/>
      </dsp:txXfrm>
    </dsp:sp>
    <dsp:sp modelId="{368F4032-D26D-42BE-822C-FDFCA3D2BC7F}">
      <dsp:nvSpPr>
        <dsp:cNvPr id="0" name=""/>
        <dsp:cNvSpPr/>
      </dsp:nvSpPr>
      <dsp:spPr>
        <a:xfrm>
          <a:off x="1180956" y="1879646"/>
          <a:ext cx="721935" cy="721935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C627F7-1FC5-4996-A7AB-558B3970F678}">
      <dsp:nvSpPr>
        <dsp:cNvPr id="0" name=""/>
        <dsp:cNvSpPr/>
      </dsp:nvSpPr>
      <dsp:spPr>
        <a:xfrm rot="10800000">
          <a:off x="1541923" y="2817085"/>
          <a:ext cx="5405120" cy="72193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835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/>
            <a:t>Prof. Diana Deliu, director</a:t>
          </a:r>
        </a:p>
      </dsp:txBody>
      <dsp:txXfrm rot="10800000">
        <a:off x="1722407" y="2817085"/>
        <a:ext cx="5224636" cy="721935"/>
      </dsp:txXfrm>
    </dsp:sp>
    <dsp:sp modelId="{1942A7BC-E75A-409F-8CE5-1B24B3D49733}">
      <dsp:nvSpPr>
        <dsp:cNvPr id="0" name=""/>
        <dsp:cNvSpPr/>
      </dsp:nvSpPr>
      <dsp:spPr>
        <a:xfrm>
          <a:off x="1180956" y="2817085"/>
          <a:ext cx="721935" cy="721935"/>
        </a:xfrm>
        <a:prstGeom prst="ellipse">
          <a:avLst/>
        </a:prstGeom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0" r="-110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B0B2946-4B1A-468A-B16A-D437E887B5BD}">
      <dsp:nvSpPr>
        <dsp:cNvPr id="0" name=""/>
        <dsp:cNvSpPr/>
      </dsp:nvSpPr>
      <dsp:spPr>
        <a:xfrm rot="10800000">
          <a:off x="1541923" y="3754523"/>
          <a:ext cx="5405120" cy="72193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835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/>
            <a:t>Prof. Lucia Gabriela </a:t>
          </a:r>
          <a:r>
            <a:rPr lang="ro-RO" sz="2000" kern="1200" dirty="0" err="1"/>
            <a:t>Niculea</a:t>
          </a:r>
          <a:endParaRPr lang="ro-RO" sz="2000" kern="1200" dirty="0"/>
        </a:p>
      </dsp:txBody>
      <dsp:txXfrm rot="10800000">
        <a:off x="1722407" y="3754523"/>
        <a:ext cx="5224636" cy="721935"/>
      </dsp:txXfrm>
    </dsp:sp>
    <dsp:sp modelId="{5F721E1B-0D4D-4D75-AF21-FE31235663EE}">
      <dsp:nvSpPr>
        <dsp:cNvPr id="0" name=""/>
        <dsp:cNvSpPr/>
      </dsp:nvSpPr>
      <dsp:spPr>
        <a:xfrm>
          <a:off x="1180956" y="3754523"/>
          <a:ext cx="721935" cy="721935"/>
        </a:xfrm>
        <a:prstGeom prst="ellipse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C480C2-432B-4393-8AA6-496EDA2169B3}">
      <dsp:nvSpPr>
        <dsp:cNvPr id="0" name=""/>
        <dsp:cNvSpPr/>
      </dsp:nvSpPr>
      <dsp:spPr>
        <a:xfrm rot="10800000">
          <a:off x="1541923" y="4691962"/>
          <a:ext cx="5405120" cy="72193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835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/>
            <a:t>Prof. Liliana </a:t>
          </a:r>
          <a:r>
            <a:rPr lang="ro-RO" sz="2000" kern="1200" dirty="0" err="1"/>
            <a:t>Vernică</a:t>
          </a:r>
          <a:r>
            <a:rPr lang="ro-RO" sz="2000" kern="1200" dirty="0"/>
            <a:t>, director adjunct</a:t>
          </a:r>
        </a:p>
      </dsp:txBody>
      <dsp:txXfrm rot="10800000">
        <a:off x="1722407" y="4691962"/>
        <a:ext cx="5224636" cy="721935"/>
      </dsp:txXfrm>
    </dsp:sp>
    <dsp:sp modelId="{FF2BFF9A-54E4-4313-95C4-B2240DC10248}">
      <dsp:nvSpPr>
        <dsp:cNvPr id="0" name=""/>
        <dsp:cNvSpPr/>
      </dsp:nvSpPr>
      <dsp:spPr>
        <a:xfrm>
          <a:off x="1180956" y="4691962"/>
          <a:ext cx="721935" cy="721935"/>
        </a:xfrm>
        <a:prstGeom prst="ellipse">
          <a:avLst/>
        </a:prstGeom>
        <a:blipFill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4000" r="-154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6DA6F-EAD0-49A2-9C1E-1BCC7B9B4372}">
      <dsp:nvSpPr>
        <dsp:cNvPr id="0" name=""/>
        <dsp:cNvSpPr/>
      </dsp:nvSpPr>
      <dsp:spPr>
        <a:xfrm>
          <a:off x="0" y="2248"/>
          <a:ext cx="526653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99CE0-2B85-4888-9E27-8BDB8A3E5CCB}">
      <dsp:nvSpPr>
        <dsp:cNvPr id="0" name=""/>
        <dsp:cNvSpPr/>
      </dsp:nvSpPr>
      <dsp:spPr>
        <a:xfrm>
          <a:off x="0" y="2248"/>
          <a:ext cx="5266535" cy="1533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32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2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Prezentarea cursului</a:t>
          </a:r>
        </a:p>
      </dsp:txBody>
      <dsp:txXfrm>
        <a:off x="0" y="2248"/>
        <a:ext cx="5266535" cy="1533411"/>
      </dsp:txXfrm>
    </dsp:sp>
    <dsp:sp modelId="{633124FC-80AE-46D4-B132-2DF373764F64}">
      <dsp:nvSpPr>
        <dsp:cNvPr id="0" name=""/>
        <dsp:cNvSpPr/>
      </dsp:nvSpPr>
      <dsp:spPr>
        <a:xfrm>
          <a:off x="0" y="1535659"/>
          <a:ext cx="5266535" cy="0"/>
        </a:xfrm>
        <a:prstGeom prst="line">
          <a:avLst/>
        </a:prstGeom>
        <a:solidFill>
          <a:schemeClr val="accent2">
            <a:hueOff val="1503593"/>
            <a:satOff val="3762"/>
            <a:lumOff val="4021"/>
            <a:alphaOff val="0"/>
          </a:schemeClr>
        </a:solidFill>
        <a:ln w="12700" cap="flat" cmpd="sng" algn="ctr">
          <a:solidFill>
            <a:schemeClr val="accent2">
              <a:hueOff val="1503593"/>
              <a:satOff val="3762"/>
              <a:lumOff val="40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77B97-CB72-400C-B0AC-E51EC38C859D}">
      <dsp:nvSpPr>
        <dsp:cNvPr id="0" name=""/>
        <dsp:cNvSpPr/>
      </dsp:nvSpPr>
      <dsp:spPr>
        <a:xfrm>
          <a:off x="0" y="1535659"/>
          <a:ext cx="5266535" cy="1533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2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Instrumente online pentru managementul grupului (platforma </a:t>
          </a:r>
          <a:r>
            <a:rPr lang="ro-RO" sz="32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Trello</a:t>
          </a:r>
          <a:r>
            <a:rPr lang="ro-RO" sz="32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0" y="1535659"/>
        <a:ext cx="5266535" cy="1533411"/>
      </dsp:txXfrm>
    </dsp:sp>
    <dsp:sp modelId="{910410A0-787F-483F-80C2-8FB9BCB0215C}">
      <dsp:nvSpPr>
        <dsp:cNvPr id="0" name=""/>
        <dsp:cNvSpPr/>
      </dsp:nvSpPr>
      <dsp:spPr>
        <a:xfrm>
          <a:off x="0" y="3069070"/>
          <a:ext cx="5266535" cy="0"/>
        </a:xfrm>
        <a:prstGeom prst="line">
          <a:avLst/>
        </a:prstGeom>
        <a:solidFill>
          <a:schemeClr val="accent2">
            <a:hueOff val="3007187"/>
            <a:satOff val="7525"/>
            <a:lumOff val="8041"/>
            <a:alphaOff val="0"/>
          </a:schemeClr>
        </a:solidFill>
        <a:ln w="12700" cap="flat" cmpd="sng" algn="ctr">
          <a:solidFill>
            <a:schemeClr val="accent2">
              <a:hueOff val="3007187"/>
              <a:satOff val="7525"/>
              <a:lumOff val="80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326C4-2BAE-486D-B664-C20A11394241}">
      <dsp:nvSpPr>
        <dsp:cNvPr id="0" name=""/>
        <dsp:cNvSpPr/>
      </dsp:nvSpPr>
      <dsp:spPr>
        <a:xfrm>
          <a:off x="0" y="3069070"/>
          <a:ext cx="5266535" cy="1533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32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2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Bariere manageriale</a:t>
          </a:r>
        </a:p>
      </dsp:txBody>
      <dsp:txXfrm>
        <a:off x="0" y="3069070"/>
        <a:ext cx="5266535" cy="1533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18.06.2022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9143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18.06.2022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6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18.06.2022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4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18.06.2022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0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18.06.2022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4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18.06.2022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2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18.06.2022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6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18.06.2022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8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18.06.2022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5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18.06.2022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0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18.06.2022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6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18.06.2022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3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01570C39-033F-FD53-1606-68C507325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526774"/>
            <a:ext cx="4102609" cy="4010512"/>
          </a:xfrm>
        </p:spPr>
        <p:txBody>
          <a:bodyPr anchor="ctr">
            <a:normAutofit fontScale="90000"/>
          </a:bodyPr>
          <a:lstStyle/>
          <a:p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CONSORȚIU LOCAL </a:t>
            </a:r>
            <a:r>
              <a:rPr kumimoji="0" lang="ro-RO" sz="40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o-RO" sz="40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PENTRU EDUCAȚIE </a:t>
            </a:r>
            <a:r>
              <a:rPr kumimoji="0" lang="ro-RO" sz="40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o-RO" sz="40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kumimoji="0" lang="ro-RO" sz="40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o-RO" sz="40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CALITATE</a:t>
            </a:r>
            <a:r>
              <a:rPr kumimoji="0" lang="ro-RO" sz="40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o-RO" sz="40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o-RO" sz="40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o-RO" sz="4000" dirty="0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9123DA7-EEA1-D323-B60F-C3015911F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358" y="4691564"/>
            <a:ext cx="4959626" cy="1023436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EC70D1"/>
              </a:buClr>
              <a:buSzPct val="92000"/>
              <a:buFont typeface="Wingdings 2" pitchFamily="18"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2021-1-ro01-ka121-sch-000005888</a:t>
            </a:r>
            <a:endParaRPr kumimoji="0" lang="ro-RO" sz="2000" b="0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EC70D1"/>
              </a:buClr>
              <a:buSzPct val="92000"/>
              <a:buFont typeface="Wingdings 2" pitchFamily="18"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1.09.2021- 30.11.2022</a:t>
            </a:r>
          </a:p>
          <a:p>
            <a:pPr algn="l"/>
            <a:endParaRPr lang="ro-RO" dirty="0"/>
          </a:p>
        </p:txBody>
      </p:sp>
      <p:pic>
        <p:nvPicPr>
          <p:cNvPr id="4" name="Picture 3" descr="Red and white paper planes">
            <a:extLst>
              <a:ext uri="{FF2B5EF4-FFF2-40B4-BE49-F238E27FC236}">
                <a16:creationId xmlns:a16="http://schemas.microsoft.com/office/drawing/2014/main" id="{167A1104-2D86-F4CB-83A7-1416033013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349241" y="10"/>
            <a:ext cx="6842759" cy="6857990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41B792D3-F9F1-B8A8-9DAB-199385AC4E5D}"/>
              </a:ext>
            </a:extLst>
          </p:cNvPr>
          <p:cNvSpPr txBox="1"/>
          <p:nvPr/>
        </p:nvSpPr>
        <p:spPr>
          <a:xfrm>
            <a:off x="6776433" y="2156375"/>
            <a:ext cx="5536824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MANAGEMENT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LEADERSHIP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SCHOOLS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Valencia, Spania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16-21.05.2022</a:t>
            </a:r>
            <a:endParaRPr kumimoji="0" lang="ro-RO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60AE0179-14C6-75D3-3D2B-C9123204D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2175" y="193440"/>
            <a:ext cx="1523810" cy="666667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D5BEE98B-41C3-FD11-9717-1C580BBBC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609" y="364869"/>
            <a:ext cx="2704762" cy="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text, interior, persoană, perete&#10;&#10;Descriere generată automat">
            <a:extLst>
              <a:ext uri="{FF2B5EF4-FFF2-40B4-BE49-F238E27FC236}">
                <a16:creationId xmlns:a16="http://schemas.microsoft.com/office/drawing/2014/main" id="{513671D4-3B23-6366-0FD4-D7C7EA83D8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7045" y="10"/>
            <a:ext cx="4661488" cy="3104198"/>
          </a:xfrm>
          <a:prstGeom prst="rect">
            <a:avLst/>
          </a:prstGeom>
        </p:spPr>
      </p:pic>
      <p:pic>
        <p:nvPicPr>
          <p:cNvPr id="4" name="Imagine 3" descr="O imagine care conține persoană, plafon, perete, interior&#10;&#10;Descriere generată automat">
            <a:extLst>
              <a:ext uri="{FF2B5EF4-FFF2-40B4-BE49-F238E27FC236}">
                <a16:creationId xmlns:a16="http://schemas.microsoft.com/office/drawing/2014/main" id="{470D3A07-7731-166C-E86C-74217C20EE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2" name="Imagine 1" descr="O imagine care conține text, interior, plafon, perete&#10;&#10;Descriere generată automat">
            <a:extLst>
              <a:ext uri="{FF2B5EF4-FFF2-40B4-BE49-F238E27FC236}">
                <a16:creationId xmlns:a16="http://schemas.microsoft.com/office/drawing/2014/main" id="{62A6764A-534C-D866-E87F-D9D4F65355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7" y="-5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749FA6A2-2239-4EF2-9EB3-B1DC295FE1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44375158-B1D6-D4FB-875D-5680A9B37546}"/>
              </a:ext>
            </a:extLst>
          </p:cNvPr>
          <p:cNvSpPr/>
          <p:nvPr/>
        </p:nvSpPr>
        <p:spPr>
          <a:xfrm>
            <a:off x="643466" y="4080063"/>
            <a:ext cx="4614931" cy="21561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Importanța feedback-ului într-o organizație școlară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Evaluare finală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Înmânarea certificatelor de participare</a:t>
            </a:r>
          </a:p>
        </p:txBody>
      </p:sp>
    </p:spTree>
    <p:extLst>
      <p:ext uri="{BB962C8B-B14F-4D97-AF65-F5344CB8AC3E}">
        <p14:creationId xmlns:p14="http://schemas.microsoft.com/office/powerpoint/2010/main" val="1929619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EC1D918F-5966-D57C-0616-848D3316EE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080" y="835433"/>
            <a:ext cx="2472410" cy="247241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4BDCD00-BA97-40D8-93CD-0A9CA931BE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2080" y="3429000"/>
            <a:ext cx="263652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ine 2">
            <a:extLst>
              <a:ext uri="{FF2B5EF4-FFF2-40B4-BE49-F238E27FC236}">
                <a16:creationId xmlns:a16="http://schemas.microsoft.com/office/drawing/2014/main" id="{845F59C8-7CB0-A4C7-22D5-4F98BED68A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080" y="3550158"/>
            <a:ext cx="2472410" cy="247241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D631E40-F51C-4828-B23B-DF90351329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ine 3">
            <a:extLst>
              <a:ext uri="{FF2B5EF4-FFF2-40B4-BE49-F238E27FC236}">
                <a16:creationId xmlns:a16="http://schemas.microsoft.com/office/drawing/2014/main" id="{45D68F6D-0166-F7DF-6CED-A0C382B23C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103" y="1247758"/>
            <a:ext cx="4604800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9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Nomogramă 6">
            <a:extLst>
              <a:ext uri="{FF2B5EF4-FFF2-40B4-BE49-F238E27FC236}">
                <a16:creationId xmlns:a16="http://schemas.microsoft.com/office/drawing/2014/main" id="{DCCB3CED-8A43-C602-EC86-1146ABB658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154804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Conector drept cu săgeată 8">
            <a:extLst>
              <a:ext uri="{FF2B5EF4-FFF2-40B4-BE49-F238E27FC236}">
                <a16:creationId xmlns:a16="http://schemas.microsoft.com/office/drawing/2014/main" id="{3EF07DEC-621A-667E-BA51-A9B6EB6DB3BC}"/>
              </a:ext>
            </a:extLst>
          </p:cNvPr>
          <p:cNvCxnSpPr/>
          <p:nvPr/>
        </p:nvCxnSpPr>
        <p:spPr>
          <a:xfrm>
            <a:off x="4979504" y="1997765"/>
            <a:ext cx="487018" cy="5267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rept cu săgeată 10">
            <a:extLst>
              <a:ext uri="{FF2B5EF4-FFF2-40B4-BE49-F238E27FC236}">
                <a16:creationId xmlns:a16="http://schemas.microsoft.com/office/drawing/2014/main" id="{22F6F8E2-3885-DB0F-AFBD-7834D37C9CD9}"/>
              </a:ext>
            </a:extLst>
          </p:cNvPr>
          <p:cNvCxnSpPr/>
          <p:nvPr/>
        </p:nvCxnSpPr>
        <p:spPr>
          <a:xfrm flipH="1">
            <a:off x="6380922" y="2156791"/>
            <a:ext cx="109330" cy="3677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rept cu săgeată 12">
            <a:extLst>
              <a:ext uri="{FF2B5EF4-FFF2-40B4-BE49-F238E27FC236}">
                <a16:creationId xmlns:a16="http://schemas.microsoft.com/office/drawing/2014/main" id="{F344044A-007B-93C1-5ACB-127DB3C83AC7}"/>
              </a:ext>
            </a:extLst>
          </p:cNvPr>
          <p:cNvCxnSpPr/>
          <p:nvPr/>
        </p:nvCxnSpPr>
        <p:spPr>
          <a:xfrm flipV="1">
            <a:off x="7026965" y="2892287"/>
            <a:ext cx="308113" cy="2683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rept cu săgeată 14">
            <a:extLst>
              <a:ext uri="{FF2B5EF4-FFF2-40B4-BE49-F238E27FC236}">
                <a16:creationId xmlns:a16="http://schemas.microsoft.com/office/drawing/2014/main" id="{21A2F6F7-E257-81BE-A192-4AF94B9DC8C4}"/>
              </a:ext>
            </a:extLst>
          </p:cNvPr>
          <p:cNvCxnSpPr/>
          <p:nvPr/>
        </p:nvCxnSpPr>
        <p:spPr>
          <a:xfrm>
            <a:off x="6557341" y="3916017"/>
            <a:ext cx="482047" cy="3180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rept cu săgeată 16">
            <a:extLst>
              <a:ext uri="{FF2B5EF4-FFF2-40B4-BE49-F238E27FC236}">
                <a16:creationId xmlns:a16="http://schemas.microsoft.com/office/drawing/2014/main" id="{CBF37E08-F80A-BC88-0607-380DFC0C65B7}"/>
              </a:ext>
            </a:extLst>
          </p:cNvPr>
          <p:cNvCxnSpPr/>
          <p:nvPr/>
        </p:nvCxnSpPr>
        <p:spPr>
          <a:xfrm>
            <a:off x="5923722" y="4234069"/>
            <a:ext cx="0" cy="2186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rept cu săgeată 18">
            <a:extLst>
              <a:ext uri="{FF2B5EF4-FFF2-40B4-BE49-F238E27FC236}">
                <a16:creationId xmlns:a16="http://schemas.microsoft.com/office/drawing/2014/main" id="{A4AF4A94-3DAA-E6F3-E9BF-50C1145BABE9}"/>
              </a:ext>
            </a:extLst>
          </p:cNvPr>
          <p:cNvCxnSpPr/>
          <p:nvPr/>
        </p:nvCxnSpPr>
        <p:spPr>
          <a:xfrm flipH="1">
            <a:off x="4870174" y="3916017"/>
            <a:ext cx="278296" cy="1590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rept cu săgeată 20">
            <a:extLst>
              <a:ext uri="{FF2B5EF4-FFF2-40B4-BE49-F238E27FC236}">
                <a16:creationId xmlns:a16="http://schemas.microsoft.com/office/drawing/2014/main" id="{56C42CB4-C325-6F79-8D1C-119724F174D6}"/>
              </a:ext>
            </a:extLst>
          </p:cNvPr>
          <p:cNvCxnSpPr/>
          <p:nvPr/>
        </p:nvCxnSpPr>
        <p:spPr>
          <a:xfrm>
            <a:off x="4512365" y="3026465"/>
            <a:ext cx="357809" cy="1341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936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omogramă 1">
            <a:extLst>
              <a:ext uri="{FF2B5EF4-FFF2-40B4-BE49-F238E27FC236}">
                <a16:creationId xmlns:a16="http://schemas.microsoft.com/office/drawing/2014/main" id="{38B378EF-9109-5B6E-E372-C8448AE3D7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898194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552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867738BA-6281-40B8-B775-410D49E72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3400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332E3D82-75C4-CF49-E8D9-1E98DACC2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58953"/>
            <a:ext cx="4089779" cy="20283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5000"/>
              </a:lnSpc>
            </a:pPr>
            <a:r>
              <a:rPr lang="en-US" sz="4200" kern="1200" spc="-50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and Management in Schools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FE07496B-1497-9983-E8DA-9F30E0CD7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120886"/>
            <a:ext cx="4089779" cy="29751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România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profesori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Italia 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profesori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Grecia 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profesor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Germania 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profesor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Serbia 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profesor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Substituent conținut 5" descr="O imagine care conține text, interior, plafon, persoană&#10;&#10;Descriere generată automat">
            <a:extLst>
              <a:ext uri="{FF2B5EF4-FFF2-40B4-BE49-F238E27FC236}">
                <a16:creationId xmlns:a16="http://schemas.microsoft.com/office/drawing/2014/main" id="{3F7AC6BB-18B5-5B24-5386-B27B92FB8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334003" y="762000"/>
            <a:ext cx="6095997" cy="53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76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omogramă 1">
            <a:extLst>
              <a:ext uri="{FF2B5EF4-FFF2-40B4-BE49-F238E27FC236}">
                <a16:creationId xmlns:a16="http://schemas.microsoft.com/office/drawing/2014/main" id="{E6CABFED-EEA3-6996-1216-7BFCC6C69E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490358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4096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ine 4" descr="O imagine care conține text, electronice, ecran, computer&#10;&#10;Descriere generată automat">
            <a:extLst>
              <a:ext uri="{FF2B5EF4-FFF2-40B4-BE49-F238E27FC236}">
                <a16:creationId xmlns:a16="http://schemas.microsoft.com/office/drawing/2014/main" id="{0542CD34-B4BF-56D5-6806-E1155532AA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0" y="0"/>
            <a:ext cx="5404493" cy="3428990"/>
          </a:xfrm>
          <a:prstGeom prst="rect">
            <a:avLst/>
          </a:prstGeom>
        </p:spPr>
      </p:pic>
      <p:pic>
        <p:nvPicPr>
          <p:cNvPr id="4" name="Imagine 3" descr="O imagine care conține text, plafon, interior, persoană&#10;&#10;Descriere generată automat">
            <a:extLst>
              <a:ext uri="{FF2B5EF4-FFF2-40B4-BE49-F238E27FC236}">
                <a16:creationId xmlns:a16="http://schemas.microsoft.com/office/drawing/2014/main" id="{D554BC9C-4076-6446-C745-3FC2476EB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429000"/>
            <a:ext cx="5401443" cy="3429000"/>
          </a:xfrm>
          <a:prstGeom prst="rect">
            <a:avLst/>
          </a:prstGeom>
        </p:spPr>
      </p:pic>
      <p:graphicFrame>
        <p:nvGraphicFramePr>
          <p:cNvPr id="2" name="Nomogramă 1">
            <a:extLst>
              <a:ext uri="{FF2B5EF4-FFF2-40B4-BE49-F238E27FC236}">
                <a16:creationId xmlns:a16="http://schemas.microsoft.com/office/drawing/2014/main" id="{592A531E-244E-6B55-7B25-19C9BB9041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0439505"/>
              </p:ext>
            </p:extLst>
          </p:nvPr>
        </p:nvGraphicFramePr>
        <p:xfrm>
          <a:off x="6024316" y="1110270"/>
          <a:ext cx="5266535" cy="4604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59448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78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5" name="Rectangle 80">
            <a:extLst>
              <a:ext uri="{FF2B5EF4-FFF2-40B4-BE49-F238E27FC236}">
                <a16:creationId xmlns:a16="http://schemas.microsoft.com/office/drawing/2014/main" id="{DB667490-DB81-488B-B0E9-A2D13C48B9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58952"/>
            <a:ext cx="10668000" cy="545592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id="{226226AB-2062-0910-5110-F73D07B338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1793" y="978248"/>
            <a:ext cx="3668413" cy="2609003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5E248620-50D1-E36F-EB31-EFAE78B81C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92" y="4109386"/>
            <a:ext cx="3499579" cy="2624683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82D8F424-53EB-BDFA-FB03-174E522D0F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2744" y="4109386"/>
            <a:ext cx="3347364" cy="2572381"/>
          </a:xfrm>
          <a:prstGeom prst="rect">
            <a:avLst/>
          </a:prstGeom>
        </p:spPr>
      </p:pic>
      <p:sp>
        <p:nvSpPr>
          <p:cNvPr id="14" name="Dreptunghi: colțuri rotunjite 13">
            <a:extLst>
              <a:ext uri="{FF2B5EF4-FFF2-40B4-BE49-F238E27FC236}">
                <a16:creationId xmlns:a16="http://schemas.microsoft.com/office/drawing/2014/main" id="{F3671663-D8A5-8AB2-8083-DFA06EF86014}"/>
              </a:ext>
            </a:extLst>
          </p:cNvPr>
          <p:cNvSpPr/>
          <p:nvPr/>
        </p:nvSpPr>
        <p:spPr>
          <a:xfrm>
            <a:off x="1242391" y="1436272"/>
            <a:ext cx="2544418" cy="1698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Obiective manageriale</a:t>
            </a:r>
          </a:p>
        </p:txBody>
      </p:sp>
      <p:sp>
        <p:nvSpPr>
          <p:cNvPr id="15" name="Dreptunghi: colțuri rotunjite 14">
            <a:extLst>
              <a:ext uri="{FF2B5EF4-FFF2-40B4-BE49-F238E27FC236}">
                <a16:creationId xmlns:a16="http://schemas.microsoft.com/office/drawing/2014/main" id="{B49B2F61-E57A-6D4E-30A0-5B9F0AE7F029}"/>
              </a:ext>
            </a:extLst>
          </p:cNvPr>
          <p:cNvSpPr/>
          <p:nvPr/>
        </p:nvSpPr>
        <p:spPr>
          <a:xfrm>
            <a:off x="8434861" y="1272209"/>
            <a:ext cx="2726782" cy="2572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Prezentarea participanților și a instituțiilor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învățământ</a:t>
            </a:r>
          </a:p>
        </p:txBody>
      </p:sp>
      <p:sp>
        <p:nvSpPr>
          <p:cNvPr id="16" name="Dreptunghi: colțuri rotunjite 15">
            <a:extLst>
              <a:ext uri="{FF2B5EF4-FFF2-40B4-BE49-F238E27FC236}">
                <a16:creationId xmlns:a16="http://schemas.microsoft.com/office/drawing/2014/main" id="{95694E60-2F89-9979-ACA6-163A8CA48FBF}"/>
              </a:ext>
            </a:extLst>
          </p:cNvPr>
          <p:cNvSpPr/>
          <p:nvPr/>
        </p:nvSpPr>
        <p:spPr>
          <a:xfrm>
            <a:off x="4979504" y="3876357"/>
            <a:ext cx="2355574" cy="93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Leadearship</a:t>
            </a:r>
            <a:endParaRPr lang="ro-RO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Dreptunghi: colțuri rotunjite 17">
            <a:extLst>
              <a:ext uri="{FF2B5EF4-FFF2-40B4-BE49-F238E27FC236}">
                <a16:creationId xmlns:a16="http://schemas.microsoft.com/office/drawing/2014/main" id="{EA71FB71-B5E1-4D4B-6B25-B527518EE626}"/>
              </a:ext>
            </a:extLst>
          </p:cNvPr>
          <p:cNvSpPr/>
          <p:nvPr/>
        </p:nvSpPr>
        <p:spPr>
          <a:xfrm>
            <a:off x="4979504" y="5105156"/>
            <a:ext cx="2355574" cy="1470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Coach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o-RO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Mentor </a:t>
            </a:r>
          </a:p>
        </p:txBody>
      </p:sp>
    </p:spTree>
    <p:extLst>
      <p:ext uri="{BB962C8B-B14F-4D97-AF65-F5344CB8AC3E}">
        <p14:creationId xmlns:p14="http://schemas.microsoft.com/office/powerpoint/2010/main" val="4137476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interior, plafon, podea&#10;&#10;Descriere generată automat">
            <a:extLst>
              <a:ext uri="{FF2B5EF4-FFF2-40B4-BE49-F238E27FC236}">
                <a16:creationId xmlns:a16="http://schemas.microsoft.com/office/drawing/2014/main" id="{4192A6D1-65BB-F365-5613-C5B7CABDB3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096731" y="805069"/>
            <a:ext cx="4258807" cy="425880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D53B2420-4F90-CDC3-03DD-AA2EA682E2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6177" y="1616649"/>
            <a:ext cx="2715581" cy="306800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2" name="Imagine 1" descr="O imagine care conține interior, persoană, perete, grup&#10;&#10;Descriere generată automat">
            <a:extLst>
              <a:ext uri="{FF2B5EF4-FFF2-40B4-BE49-F238E27FC236}">
                <a16:creationId xmlns:a16="http://schemas.microsoft.com/office/drawing/2014/main" id="{157B0873-F59C-6041-88BE-197674486C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8297994" y="1757694"/>
            <a:ext cx="2679948" cy="3042905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EF8F79F-162D-B8DA-9458-F4FC76FDC926}"/>
              </a:ext>
            </a:extLst>
          </p:cNvPr>
          <p:cNvSpPr/>
          <p:nvPr/>
        </p:nvSpPr>
        <p:spPr>
          <a:xfrm>
            <a:off x="1745550" y="5063878"/>
            <a:ext cx="2114902" cy="1550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Inteligența emoțională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EE2B73-D614-EDF4-3B65-417E6CB0DF4E}"/>
              </a:ext>
            </a:extLst>
          </p:cNvPr>
          <p:cNvSpPr/>
          <p:nvPr/>
        </p:nvSpPr>
        <p:spPr>
          <a:xfrm>
            <a:off x="4989443" y="5143392"/>
            <a:ext cx="2554357" cy="16350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Cunoașterea echipei, tehnici și aplicații care să faciliteze cunoașterea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9942F4-9FE4-D513-1D61-94310BD0B59D}"/>
              </a:ext>
            </a:extLst>
          </p:cNvPr>
          <p:cNvSpPr/>
          <p:nvPr/>
        </p:nvSpPr>
        <p:spPr>
          <a:xfrm>
            <a:off x="8672791" y="5143393"/>
            <a:ext cx="2071409" cy="1486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</a:t>
            </a:r>
            <a:r>
              <a:rPr lang="it-IT" dirty="0"/>
              <a:t>omunicara formală și nonformală cu  echipa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9740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text, perete, interior, persoană&#10;&#10;Descriere generată automat">
            <a:extLst>
              <a:ext uri="{FF2B5EF4-FFF2-40B4-BE49-F238E27FC236}">
                <a16:creationId xmlns:a16="http://schemas.microsoft.com/office/drawing/2014/main" id="{281AD815-F004-62FC-7915-1C29B0AD4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90" y="879604"/>
            <a:ext cx="4464613" cy="2009076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817B4B8-5E01-4B44-BC25-876D56C121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0"/>
            <a:ext cx="0" cy="32004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ine 3" descr="O imagine care conține masă&#10;&#10;Descriere generată automat">
            <a:extLst>
              <a:ext uri="{FF2B5EF4-FFF2-40B4-BE49-F238E27FC236}">
                <a16:creationId xmlns:a16="http://schemas.microsoft.com/office/drawing/2014/main" id="{8AE925C2-B4C3-5E55-37E4-E675F4762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684" y="844500"/>
            <a:ext cx="4464614" cy="200907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683D1A4-93E5-4A4D-B103-8223A220EB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21742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0E8ABF4-C289-489E-BEFB-3077F9D9C7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52330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989CFA0-35DD-4943-B365-488C66B9B1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3609790" y="3197412"/>
            <a:ext cx="4956048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88AD040-1A2B-4FB4-A345-7B9F3E5ED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994133"/>
            <a:ext cx="3602736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23B704A-724B-41D6-8F33-76939E727D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534400" y="3994133"/>
            <a:ext cx="3657600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ine 1" descr="O imagine care conține text, masă, birou&#10;&#10;Descriere generată automat">
            <a:extLst>
              <a:ext uri="{FF2B5EF4-FFF2-40B4-BE49-F238E27FC236}">
                <a16:creationId xmlns:a16="http://schemas.microsoft.com/office/drawing/2014/main" id="{186B3BB4-751F-0C75-74C7-2A6DFE3F56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58" y="4315866"/>
            <a:ext cx="2816442" cy="2112332"/>
          </a:xfrm>
          <a:prstGeom prst="rect">
            <a:avLst/>
          </a:prstGeom>
        </p:spPr>
      </p:pic>
      <p:pic>
        <p:nvPicPr>
          <p:cNvPr id="6" name="Imagine 5" descr="O imagine care conține text, perete, plafon&#10;&#10;Descriere generată automat">
            <a:extLst>
              <a:ext uri="{FF2B5EF4-FFF2-40B4-BE49-F238E27FC236}">
                <a16:creationId xmlns:a16="http://schemas.microsoft.com/office/drawing/2014/main" id="{9ABBEE03-4821-B13F-E298-2F405D66AE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1536" y="3455780"/>
            <a:ext cx="4173070" cy="2420380"/>
          </a:xfrm>
          <a:prstGeom prst="rect">
            <a:avLst/>
          </a:prstGeom>
        </p:spPr>
      </p:pic>
      <p:pic>
        <p:nvPicPr>
          <p:cNvPr id="5" name="Imagine 4" descr="O imagine care conține text, electronice, interior, plafon&#10;&#10;Descriere generată automat">
            <a:extLst>
              <a:ext uri="{FF2B5EF4-FFF2-40B4-BE49-F238E27FC236}">
                <a16:creationId xmlns:a16="http://schemas.microsoft.com/office/drawing/2014/main" id="{EC3BBCCB-153D-58AD-6ABE-21AC1C1ADF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4141" y="4386587"/>
            <a:ext cx="2792901" cy="2080712"/>
          </a:xfrm>
          <a:prstGeom prst="rect">
            <a:avLst/>
          </a:prstGeom>
        </p:spPr>
      </p:pic>
      <p:sp>
        <p:nvSpPr>
          <p:cNvPr id="8" name="Dreptunghi: colțuri rotunjite 7">
            <a:extLst>
              <a:ext uri="{FF2B5EF4-FFF2-40B4-BE49-F238E27FC236}">
                <a16:creationId xmlns:a16="http://schemas.microsoft.com/office/drawing/2014/main" id="{FF8BAFD2-D3E2-1AB3-E245-3CDE49677B40}"/>
              </a:ext>
            </a:extLst>
          </p:cNvPr>
          <p:cNvSpPr/>
          <p:nvPr/>
        </p:nvSpPr>
        <p:spPr>
          <a:xfrm>
            <a:off x="916490" y="2965398"/>
            <a:ext cx="2636520" cy="927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Strategii de lucru în grup</a:t>
            </a:r>
          </a:p>
        </p:txBody>
      </p:sp>
      <p:sp>
        <p:nvSpPr>
          <p:cNvPr id="9" name="Dreptunghi: colțuri rotunjite 8">
            <a:extLst>
              <a:ext uri="{FF2B5EF4-FFF2-40B4-BE49-F238E27FC236}">
                <a16:creationId xmlns:a16="http://schemas.microsoft.com/office/drawing/2014/main" id="{604CFB9E-B612-8072-7960-CB8B49661E21}"/>
              </a:ext>
            </a:extLst>
          </p:cNvPr>
          <p:cNvSpPr/>
          <p:nvPr/>
        </p:nvSpPr>
        <p:spPr>
          <a:xfrm>
            <a:off x="4731030" y="5978396"/>
            <a:ext cx="2902222" cy="7882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Managementul conflictului</a:t>
            </a:r>
          </a:p>
        </p:txBody>
      </p:sp>
      <p:sp>
        <p:nvSpPr>
          <p:cNvPr id="10" name="Dreptunghi: colțuri rotunjite 9">
            <a:extLst>
              <a:ext uri="{FF2B5EF4-FFF2-40B4-BE49-F238E27FC236}">
                <a16:creationId xmlns:a16="http://schemas.microsoft.com/office/drawing/2014/main" id="{94A81BA2-D79D-7D62-E63C-54A2424824CC}"/>
              </a:ext>
            </a:extLst>
          </p:cNvPr>
          <p:cNvSpPr/>
          <p:nvPr/>
        </p:nvSpPr>
        <p:spPr>
          <a:xfrm>
            <a:off x="8652765" y="2965398"/>
            <a:ext cx="2640938" cy="1186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Strategii de gestionare a conflictelor</a:t>
            </a:r>
          </a:p>
        </p:txBody>
      </p:sp>
      <p:pic>
        <p:nvPicPr>
          <p:cNvPr id="16" name="Imagine 2" descr="O imagine care conține text, perete, interior, persoană&#10;&#10;Descriere generată automat">
            <a:extLst>
              <a:ext uri="{FF2B5EF4-FFF2-40B4-BE49-F238E27FC236}">
                <a16:creationId xmlns:a16="http://schemas.microsoft.com/office/drawing/2014/main" id="{281AD815-F004-62FC-7915-1C29B0AD45F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087" y="926738"/>
            <a:ext cx="4464613" cy="2009076"/>
          </a:xfrm>
          <a:prstGeom prst="rect">
            <a:avLst/>
          </a:prstGeom>
        </p:spPr>
      </p:pic>
      <p:pic>
        <p:nvPicPr>
          <p:cNvPr id="17" name="Imagine 3" descr="O imagine care conține masă&#10;&#10;Descriere generată automat">
            <a:extLst>
              <a:ext uri="{FF2B5EF4-FFF2-40B4-BE49-F238E27FC236}">
                <a16:creationId xmlns:a16="http://schemas.microsoft.com/office/drawing/2014/main" id="{8AE925C2-B4C3-5E55-37E4-E675F4762BC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381" y="891634"/>
            <a:ext cx="4464614" cy="2009076"/>
          </a:xfrm>
          <a:prstGeom prst="rect">
            <a:avLst/>
          </a:prstGeom>
        </p:spPr>
      </p:pic>
      <p:pic>
        <p:nvPicPr>
          <p:cNvPr id="18" name="Imagine 4" descr="O imagine care conține text, electronice, interior, plafon&#10;&#10;Descriere generată automat">
            <a:extLst>
              <a:ext uri="{FF2B5EF4-FFF2-40B4-BE49-F238E27FC236}">
                <a16:creationId xmlns:a16="http://schemas.microsoft.com/office/drawing/2014/main" id="{EC3BBCCB-153D-58AD-6ABE-21AC1C1ADF1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5838" y="4433721"/>
            <a:ext cx="2792901" cy="208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93009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RegularSeed_2SEEDS">
      <a:dk1>
        <a:srgbClr val="000000"/>
      </a:dk1>
      <a:lt1>
        <a:srgbClr val="FFFFFF"/>
      </a:lt1>
      <a:dk2>
        <a:srgbClr val="21343A"/>
      </a:dk2>
      <a:lt2>
        <a:srgbClr val="E8E3E2"/>
      </a:lt2>
      <a:accent1>
        <a:srgbClr val="2B9DC2"/>
      </a:accent1>
      <a:accent2>
        <a:srgbClr val="33B39C"/>
      </a:accent2>
      <a:accent3>
        <a:srgbClr val="3C70D3"/>
      </a:accent3>
      <a:accent4>
        <a:srgbClr val="C22B6F"/>
      </a:accent4>
      <a:accent5>
        <a:srgbClr val="D33C41"/>
      </a:accent5>
      <a:accent6>
        <a:srgbClr val="C2642B"/>
      </a:accent6>
      <a:hlink>
        <a:srgbClr val="BF5E3F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194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Aharoni</vt:lpstr>
      <vt:lpstr>Arial</vt:lpstr>
      <vt:lpstr>Avenir Next LT Pro</vt:lpstr>
      <vt:lpstr>Times New Roman</vt:lpstr>
      <vt:lpstr>Wingdings</vt:lpstr>
      <vt:lpstr>Wingdings 2</vt:lpstr>
      <vt:lpstr>PrismaticVTI</vt:lpstr>
      <vt:lpstr>CONSORȚIU LOCAL  PENTRU EDUCAȚIE  DE  CALITATE 2021</vt:lpstr>
      <vt:lpstr>PowerPoint Presentation</vt:lpstr>
      <vt:lpstr>PowerPoint Presentation</vt:lpstr>
      <vt:lpstr>Leadership and Management in Schools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CONSORȚIU LOCAL  PENTRU EDUCAȚIE  DE  CALITATE 2021</dc:title>
  <dc:creator>Condrea Gabriela</dc:creator>
  <cp:lastModifiedBy>gabi</cp:lastModifiedBy>
  <cp:revision>17</cp:revision>
  <dcterms:created xsi:type="dcterms:W3CDTF">2022-05-29T08:51:10Z</dcterms:created>
  <dcterms:modified xsi:type="dcterms:W3CDTF">2022-06-18T14:38:34Z</dcterms:modified>
</cp:coreProperties>
</file>